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676" r:id="rId3"/>
    <p:sldId id="732" r:id="rId4"/>
    <p:sldId id="733" r:id="rId5"/>
    <p:sldId id="735" r:id="rId6"/>
    <p:sldId id="734" r:id="rId7"/>
    <p:sldId id="736" r:id="rId8"/>
    <p:sldId id="737" r:id="rId9"/>
    <p:sldId id="738" r:id="rId10"/>
    <p:sldId id="739" r:id="rId11"/>
    <p:sldId id="740" r:id="rId12"/>
    <p:sldId id="741" r:id="rId13"/>
    <p:sldId id="742" r:id="rId14"/>
    <p:sldId id="743" r:id="rId15"/>
    <p:sldId id="744" r:id="rId16"/>
    <p:sldId id="745" r:id="rId17"/>
    <p:sldId id="746" r:id="rId18"/>
    <p:sldId id="747" r:id="rId19"/>
    <p:sldId id="748" r:id="rId20"/>
    <p:sldId id="749" r:id="rId21"/>
    <p:sldId id="750" r:id="rId22"/>
    <p:sldId id="751" r:id="rId23"/>
    <p:sldId id="752" r:id="rId24"/>
    <p:sldId id="753" r:id="rId25"/>
    <p:sldId id="754" r:id="rId26"/>
    <p:sldId id="755" r:id="rId27"/>
    <p:sldId id="756" r:id="rId28"/>
    <p:sldId id="757" r:id="rId29"/>
    <p:sldId id="758" r:id="rId30"/>
    <p:sldId id="759" r:id="rId31"/>
    <p:sldId id="760" r:id="rId32"/>
    <p:sldId id="761" r:id="rId33"/>
    <p:sldId id="762" r:id="rId34"/>
    <p:sldId id="764" r:id="rId35"/>
    <p:sldId id="765" r:id="rId36"/>
    <p:sldId id="766" r:id="rId37"/>
    <p:sldId id="768" r:id="rId38"/>
    <p:sldId id="767" r:id="rId39"/>
    <p:sldId id="769" r:id="rId40"/>
    <p:sldId id="770" r:id="rId41"/>
    <p:sldId id="772" r:id="rId42"/>
    <p:sldId id="771" r:id="rId43"/>
    <p:sldId id="773" r:id="rId44"/>
    <p:sldId id="774" r:id="rId45"/>
    <p:sldId id="775" r:id="rId46"/>
    <p:sldId id="776" r:id="rId47"/>
    <p:sldId id="777" r:id="rId48"/>
    <p:sldId id="778" r:id="rId49"/>
    <p:sldId id="779" r:id="rId50"/>
    <p:sldId id="780" r:id="rId51"/>
    <p:sldId id="781" r:id="rId52"/>
    <p:sldId id="782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4359" y="2035487"/>
            <a:ext cx="7323281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FC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78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4241F-1C7B-4813-BA96-464A40B2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2829B9-5895-40A1-976C-EFC670873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4BAF65-C608-4C34-89F1-CDA22515D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9E11EF-A886-4AC3-9736-14B127915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EC0982-8091-48F2-B15E-DD4AF1A87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E344C1-7D10-4513-947C-0BD50CE84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6AE73B-2E68-4ABE-9857-E300DE37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14BA1-F432-42A7-A517-E5C73946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58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17C19-2CFD-4EC9-B47E-DC9751815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E09AB6-DCDA-4F01-B182-FC1BE79CE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4C738A-CE88-4F51-918B-D2411E973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0C3AD0-1FB5-4CC0-A8C0-126E953E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393325-5840-4115-9683-DB0D40D4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6E8C0C-13AC-4C10-B825-6DBF3B94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6207EF-5926-4A1B-8549-4A1FBFCC9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5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5E5D2-DBBC-49C9-BD84-E1989CFF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C681C-875D-48B7-B6D8-D28D556C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F522CA-407E-44EA-853A-0D4A30E0D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20BBD1-4111-4948-A26B-A5177971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3CC09A-AF30-466E-A942-39EF73E9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400CEE-34E5-46C9-B69D-A0CF4819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29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CC2DD-3E6C-4766-B986-517DD316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27B5EC-0F5E-445F-83E2-D8DF64427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C8E553-37BE-46F4-BEF2-F7B0F1915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46F8B-C288-4014-9014-543DDA25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75A4E8-DFA5-4BB8-80DE-6276A5EE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57EA9B-9ED2-49D4-B2F9-82972B85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766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F045D-7FA7-4E91-897C-F29501CF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FA7178-3382-47E4-8AE6-013691423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4476B7-B3BE-4BD4-9AA9-A0844945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F4B4C-3049-4EB9-BFC4-4A4E8B40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27F6C-F73F-448A-A149-5925E9ED4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14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697D90-657D-4365-AC81-E1904084C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5F592-B29D-46AA-8A03-D93D90F56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BEC1A-6563-4634-B44A-E88B26D72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8BA55-4B3D-4807-9BA3-500CE45A0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DF5C6-9E4F-483D-8EF7-79168C47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3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86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7"/>
                </a:moveTo>
                <a:lnTo>
                  <a:pt x="12192000" y="3047"/>
                </a:lnTo>
                <a:lnTo>
                  <a:pt x="12192000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09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799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199"/>
                </a:moveTo>
                <a:lnTo>
                  <a:pt x="12188952" y="457199"/>
                </a:lnTo>
                <a:lnTo>
                  <a:pt x="12188952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54836" y="2163044"/>
            <a:ext cx="4100195" cy="344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30869" y="2219413"/>
            <a:ext cx="3263900" cy="3456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3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8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61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4FFD6-0941-4E01-B3DD-9FC04BC17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8D550B-A589-445D-A0CD-047D121A0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715BA-7102-4BE2-8D26-061D1F4F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3DAECA-4975-403C-A063-39E07E1A8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8E715-4913-4A1A-B08A-1FE79856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1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AE038-C497-4A0A-AEDE-5DF73671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842C83-C866-450A-AFB9-C2B611A88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9230A1-A1D7-4F1A-9136-8D66311E0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B363ED-AF67-4E8A-B67A-AA2CA1A9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FDC591-AE23-4CF7-99C1-0B41BFA8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8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265375-70B8-457D-B7B9-88178C38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C3D7B-54C5-44C7-8DF5-B9AFBD13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02EF0-79E4-4E81-A1F5-5C1D45698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20243-C5D6-48C1-B5F1-282B0AA59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9DF92-A1FE-44E3-B13F-CB1A74197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0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90F19-9821-4581-A008-767791A4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6C804-7B1B-4B3F-9A2B-E759A1821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7B8020-D66F-41AD-9720-2AB214277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541C5E-CF45-48DC-93AA-45C178A8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BE6E5A-35B9-43A8-A61D-8C1EFF9FB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5B94A4-9B1D-4246-9374-F857490C6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7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334125"/>
          </a:xfrm>
          <a:custGeom>
            <a:avLst/>
            <a:gdLst/>
            <a:ahLst/>
            <a:cxnLst/>
            <a:rect l="l" t="t" r="r" b="b"/>
            <a:pathLst>
              <a:path w="12192000" h="6334125">
                <a:moveTo>
                  <a:pt x="0" y="6333744"/>
                </a:moveTo>
                <a:lnTo>
                  <a:pt x="12192000" y="6333744"/>
                </a:lnTo>
                <a:lnTo>
                  <a:pt x="12192000" y="0"/>
                </a:lnTo>
                <a:lnTo>
                  <a:pt x="0" y="0"/>
                </a:lnTo>
                <a:lnTo>
                  <a:pt x="0" y="6333744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397752"/>
            <a:ext cx="12192000" cy="3175"/>
          </a:xfrm>
          <a:custGeom>
            <a:avLst/>
            <a:gdLst/>
            <a:ahLst/>
            <a:cxnLst/>
            <a:rect l="l" t="t" r="r" b="b"/>
            <a:pathLst>
              <a:path w="12192000" h="3175">
                <a:moveTo>
                  <a:pt x="0" y="3048"/>
                </a:moveTo>
                <a:lnTo>
                  <a:pt x="12192000" y="3048"/>
                </a:lnTo>
                <a:lnTo>
                  <a:pt x="12192000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47" y="6400800"/>
            <a:ext cx="12189460" cy="457200"/>
          </a:xfrm>
          <a:custGeom>
            <a:avLst/>
            <a:gdLst/>
            <a:ahLst/>
            <a:cxnLst/>
            <a:rect l="l" t="t" r="r" b="b"/>
            <a:pathLst>
              <a:path w="12189460" h="457200">
                <a:moveTo>
                  <a:pt x="0" y="457200"/>
                </a:moveTo>
                <a:lnTo>
                  <a:pt x="12188952" y="457200"/>
                </a:lnTo>
                <a:lnTo>
                  <a:pt x="121889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89B8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33744"/>
            <a:ext cx="12189460" cy="64135"/>
          </a:xfrm>
          <a:custGeom>
            <a:avLst/>
            <a:gdLst/>
            <a:ahLst/>
            <a:cxnLst/>
            <a:rect l="l" t="t" r="r" b="b"/>
            <a:pathLst>
              <a:path w="12189460" h="64135">
                <a:moveTo>
                  <a:pt x="0" y="64007"/>
                </a:moveTo>
                <a:lnTo>
                  <a:pt x="12188952" y="64007"/>
                </a:lnTo>
                <a:lnTo>
                  <a:pt x="12188952" y="0"/>
                </a:lnTo>
                <a:lnTo>
                  <a:pt x="0" y="0"/>
                </a:lnTo>
                <a:lnTo>
                  <a:pt x="0" y="64007"/>
                </a:lnTo>
                <a:close/>
              </a:path>
            </a:pathLst>
          </a:custGeom>
          <a:solidFill>
            <a:srgbClr val="539E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092" y="366217"/>
            <a:ext cx="103578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3246" y="2163044"/>
            <a:ext cx="5043170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74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D4D167-13BA-44FC-848F-6F257283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B43F62-BCEF-486C-9432-D41C42020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A4339-D560-45C8-813E-162C31AAF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9F3D-3B84-4EFC-BCF9-4C52E89DC55A}" type="datetimeFigureOut">
              <a:rPr lang="ko-KR" altLang="en-US" smtClean="0"/>
              <a:t>2021-03-15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FA3FD-CF51-467B-8B43-ACF8A8635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AA5F4-BC61-4DDC-8D54-C58100EB4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8715C-E213-4C29-AA2B-350081C4BE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4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3927E6-B986-4A1F-B511-67FE68B03500}"/>
              </a:ext>
            </a:extLst>
          </p:cNvPr>
          <p:cNvSpPr/>
          <p:nvPr/>
        </p:nvSpPr>
        <p:spPr>
          <a:xfrm>
            <a:off x="2393250" y="1734750"/>
            <a:ext cx="716093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latinLnBrk="0"/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파이썬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OpenCV </a:t>
            </a:r>
            <a:r>
              <a:rPr lang="ko-KR" altLang="en-US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영상처리 실습 </a:t>
            </a:r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1, 2</a:t>
            </a:r>
          </a:p>
          <a:p>
            <a:pPr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ko-KR" altLang="en-US" sz="32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경남대학교</a:t>
            </a:r>
            <a:endParaRPr lang="en-US" altLang="ko-KR" sz="32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endParaRPr lang="en-US" altLang="ko-KR" sz="4000" dirty="0">
              <a:solidFill>
                <a:prstClr val="black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  <a:p>
            <a:pPr algn="ctr" defTabSz="457200" latinLnBrk="0"/>
            <a:r>
              <a:rPr lang="en-US" altLang="ko-KR" sz="4000" dirty="0">
                <a:solidFill>
                  <a:prstClr val="black"/>
                </a:solidFill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3/7 ~ 3/8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3FAB5A-ADD8-4AB2-9D06-0E8D4E66CA87}"/>
              </a:ext>
            </a:extLst>
          </p:cNvPr>
          <p:cNvSpPr/>
          <p:nvPr/>
        </p:nvSpPr>
        <p:spPr>
          <a:xfrm>
            <a:off x="9168832" y="6059724"/>
            <a:ext cx="2468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배명진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(Bae Myung </a:t>
            </a:r>
            <a:r>
              <a:rPr lang="en-US" altLang="ko-KR" dirty="0" err="1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Jin</a:t>
            </a:r>
            <a:r>
              <a:rPr lang="en-US" altLang="ko-KR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912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B3367B1-3C0B-4753-BD71-1B428740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83" y="1710490"/>
            <a:ext cx="4297681" cy="34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1172021"/>
            <a:ext cx="5480669" cy="507828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(root,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height=0)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(0, "</a:t>
            </a:r>
            <a:r>
              <a:rPr lang="ko-KR" altLang="en-US" dirty="0"/>
              <a:t>사과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(1, "</a:t>
            </a:r>
            <a:r>
              <a:rPr lang="ko-KR" altLang="en-US" dirty="0"/>
              <a:t>딸기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(2, "</a:t>
            </a:r>
            <a:r>
              <a:rPr lang="ko-KR" altLang="en-US" dirty="0"/>
              <a:t>바나나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(END, "</a:t>
            </a:r>
            <a:r>
              <a:rPr lang="ko-KR" altLang="en-US" dirty="0"/>
              <a:t>수박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listbox.insert</a:t>
            </a:r>
            <a:r>
              <a:rPr lang="en-US" altLang="ko-KR" dirty="0"/>
              <a:t>(END, "</a:t>
            </a:r>
            <a:r>
              <a:rPr lang="ko-KR" altLang="en-US" dirty="0"/>
              <a:t>포도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리스트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902037" y="1172021"/>
            <a:ext cx="6089432" cy="5078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989376" y="1214615"/>
            <a:ext cx="57726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삭제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</a:t>
            </a:r>
            <a:r>
              <a:rPr lang="en-US" altLang="ko-KR" dirty="0" err="1"/>
              <a:t>listbox.delete</a:t>
            </a:r>
            <a:r>
              <a:rPr lang="en-US" altLang="ko-KR" dirty="0"/>
              <a:t>(0) # </a:t>
            </a:r>
            <a:r>
              <a:rPr lang="ko-KR" altLang="en-US" dirty="0"/>
              <a:t>맨 앞 항목을 삭제</a:t>
            </a:r>
          </a:p>
          <a:p>
            <a:br>
              <a:rPr lang="ko-KR" altLang="en-US" dirty="0"/>
            </a:br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 err="1"/>
              <a:t>갯수</a:t>
            </a:r>
            <a:r>
              <a:rPr lang="ko-KR" altLang="en-US" dirty="0"/>
              <a:t> 확인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#print("</a:t>
            </a:r>
            <a:r>
              <a:rPr lang="ko-KR" altLang="en-US" dirty="0"/>
              <a:t>리스트에는</a:t>
            </a:r>
            <a:r>
              <a:rPr lang="en-US" altLang="ko-KR" dirty="0"/>
              <a:t>", </a:t>
            </a:r>
            <a:r>
              <a:rPr lang="en-US" altLang="ko-KR" dirty="0" err="1"/>
              <a:t>listbox.size</a:t>
            </a:r>
            <a:r>
              <a:rPr lang="en-US" altLang="ko-KR" dirty="0"/>
              <a:t>(), "</a:t>
            </a:r>
            <a:r>
              <a:rPr lang="ko-KR" altLang="en-US" dirty="0"/>
              <a:t>개가 있어요</a:t>
            </a:r>
            <a:r>
              <a:rPr lang="en-US" altLang="ko-KR" dirty="0"/>
              <a:t>")</a:t>
            </a:r>
            <a:endParaRPr lang="ko-KR" altLang="en-US" dirty="0"/>
          </a:p>
          <a:p>
            <a:br>
              <a:rPr lang="ko-KR" altLang="en-US" dirty="0"/>
            </a:br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/>
              <a:t>항목 확인 </a:t>
            </a:r>
            <a:r>
              <a:rPr lang="en-US" altLang="ko-KR" dirty="0"/>
              <a:t>(</a:t>
            </a:r>
            <a:r>
              <a:rPr lang="ko-KR" altLang="en-US" dirty="0"/>
              <a:t>시작 </a:t>
            </a:r>
            <a:r>
              <a:rPr lang="en-US" altLang="ko-KR" dirty="0" err="1"/>
              <a:t>idx</a:t>
            </a:r>
            <a:r>
              <a:rPr lang="en-US" altLang="ko-KR" dirty="0"/>
              <a:t>, </a:t>
            </a:r>
            <a:r>
              <a:rPr lang="ko-KR" altLang="en-US" dirty="0"/>
              <a:t>끝 </a:t>
            </a:r>
            <a:r>
              <a:rPr lang="en-US" altLang="ko-KR" dirty="0" err="1"/>
              <a:t>idx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    #print("1</a:t>
            </a:r>
            <a:r>
              <a:rPr lang="ko-KR" altLang="en-US" dirty="0"/>
              <a:t>번째부터 </a:t>
            </a:r>
            <a:r>
              <a:rPr lang="en-US" altLang="ko-KR" dirty="0"/>
              <a:t>3</a:t>
            </a:r>
            <a:r>
              <a:rPr lang="ko-KR" altLang="en-US" dirty="0"/>
              <a:t>번째까지의 항목 </a:t>
            </a:r>
            <a:r>
              <a:rPr lang="en-US" altLang="ko-KR" dirty="0"/>
              <a:t>: ", </a:t>
            </a:r>
            <a:r>
              <a:rPr lang="en-US" altLang="ko-KR" dirty="0" err="1"/>
              <a:t>listbox.get</a:t>
            </a:r>
            <a:r>
              <a:rPr lang="en-US" altLang="ko-KR" dirty="0"/>
              <a:t>(0, 2))</a:t>
            </a:r>
          </a:p>
          <a:p>
            <a:br>
              <a:rPr lang="en-US" altLang="ko-KR" dirty="0"/>
            </a:br>
            <a:r>
              <a:rPr lang="en-US" altLang="ko-KR" dirty="0"/>
              <a:t>    # </a:t>
            </a:r>
            <a:r>
              <a:rPr lang="ko-KR" altLang="en-US" dirty="0"/>
              <a:t>선택된 항목 확인 </a:t>
            </a:r>
            <a:r>
              <a:rPr lang="en-US" altLang="ko-KR" dirty="0"/>
              <a:t>(</a:t>
            </a:r>
            <a:r>
              <a:rPr lang="ko-KR" altLang="en-US" dirty="0"/>
              <a:t>위치로 반환 </a:t>
            </a:r>
            <a:r>
              <a:rPr lang="en-US" altLang="ko-KR" dirty="0"/>
              <a:t>(ex) (1, 2, 3) )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선택된 항목 </a:t>
            </a:r>
            <a:r>
              <a:rPr lang="en-US" altLang="ko-KR" dirty="0"/>
              <a:t>: ", </a:t>
            </a:r>
            <a:r>
              <a:rPr lang="en-US" altLang="ko-KR" dirty="0" err="1"/>
              <a:t>listbox.curselection</a:t>
            </a:r>
            <a:r>
              <a:rPr lang="en-US" altLang="ko-KR" dirty="0"/>
              <a:t>())</a:t>
            </a:r>
          </a:p>
          <a:p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392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체크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B396D27-6B20-406E-B06E-68ACB9E5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535" y="1987312"/>
            <a:ext cx="3591964" cy="28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1172021"/>
            <a:ext cx="5701506" cy="507828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 err="1"/>
              <a:t>chkvar</a:t>
            </a:r>
            <a:r>
              <a:rPr lang="en-US" altLang="ko-KR" dirty="0"/>
              <a:t> = </a:t>
            </a:r>
            <a:r>
              <a:rPr lang="en-US" altLang="ko-KR" dirty="0" err="1"/>
              <a:t>IntVar</a:t>
            </a:r>
            <a:r>
              <a:rPr lang="en-US" altLang="ko-KR" dirty="0"/>
              <a:t>() # </a:t>
            </a:r>
            <a:r>
              <a:rPr lang="en-US" altLang="ko-KR" dirty="0" err="1"/>
              <a:t>chkvar</a:t>
            </a:r>
            <a:r>
              <a:rPr lang="en-US" altLang="ko-KR" dirty="0"/>
              <a:t> </a:t>
            </a:r>
            <a:r>
              <a:rPr lang="ko-KR" altLang="en-US" dirty="0"/>
              <a:t>에 </a:t>
            </a:r>
            <a:r>
              <a:rPr lang="en-US" altLang="ko-KR" dirty="0"/>
              <a:t>int </a:t>
            </a:r>
            <a:r>
              <a:rPr lang="ko-KR" altLang="en-US" dirty="0"/>
              <a:t>형으로 값을 저장한다</a:t>
            </a:r>
          </a:p>
          <a:p>
            <a:r>
              <a:rPr lang="en-US" altLang="ko-KR" dirty="0" err="1"/>
              <a:t>chkbox</a:t>
            </a:r>
            <a:r>
              <a:rPr lang="en-US" altLang="ko-KR" dirty="0"/>
              <a:t> = </a:t>
            </a:r>
            <a:r>
              <a:rPr lang="en-US" altLang="ko-KR" dirty="0" err="1"/>
              <a:t>Checkbutton</a:t>
            </a:r>
            <a:r>
              <a:rPr lang="en-US" altLang="ko-KR" dirty="0"/>
              <a:t>(root, text="</a:t>
            </a:r>
            <a:r>
              <a:rPr lang="ko-KR" altLang="en-US" dirty="0"/>
              <a:t>오늘 하루 보지 않기</a:t>
            </a:r>
            <a:r>
              <a:rPr lang="en-US" altLang="ko-KR" dirty="0"/>
              <a:t>", variable=</a:t>
            </a:r>
            <a:r>
              <a:rPr lang="en-US" altLang="ko-KR" dirty="0" err="1"/>
              <a:t>chkvar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# </a:t>
            </a:r>
            <a:r>
              <a:rPr lang="en-US" altLang="ko-KR" dirty="0" err="1"/>
              <a:t>chkbox.select</a:t>
            </a:r>
            <a:r>
              <a:rPr lang="en-US" altLang="ko-KR" dirty="0"/>
              <a:t>() # </a:t>
            </a:r>
            <a:r>
              <a:rPr lang="ko-KR" altLang="en-US" dirty="0"/>
              <a:t>자동 선택 처리</a:t>
            </a:r>
          </a:p>
          <a:p>
            <a:r>
              <a:rPr lang="en-US" altLang="ko-KR" dirty="0"/>
              <a:t># </a:t>
            </a:r>
            <a:r>
              <a:rPr lang="en-US" altLang="ko-KR" dirty="0" err="1"/>
              <a:t>chkbox.deselect</a:t>
            </a:r>
            <a:r>
              <a:rPr lang="en-US" altLang="ko-KR" dirty="0"/>
              <a:t>() # </a:t>
            </a:r>
            <a:r>
              <a:rPr lang="ko-KR" altLang="en-US" dirty="0"/>
              <a:t>선택 해제 처리</a:t>
            </a:r>
          </a:p>
          <a:p>
            <a:r>
              <a:rPr lang="en-US" altLang="ko-KR" dirty="0" err="1"/>
              <a:t>chkbox.pack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/>
              <a:t>chkvar2 = </a:t>
            </a:r>
            <a:r>
              <a:rPr lang="en-US" altLang="ko-KR" dirty="0" err="1"/>
              <a:t>IntVar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chkbox2 = </a:t>
            </a:r>
            <a:r>
              <a:rPr lang="en-US" altLang="ko-KR" dirty="0" err="1"/>
              <a:t>Checkbutton</a:t>
            </a:r>
            <a:r>
              <a:rPr lang="en-US" altLang="ko-KR" dirty="0"/>
              <a:t>(root, text="</a:t>
            </a:r>
            <a:r>
              <a:rPr lang="ko-KR" altLang="en-US" dirty="0"/>
              <a:t>일주일동안 보지 않기</a:t>
            </a:r>
            <a:r>
              <a:rPr lang="en-US" altLang="ko-KR" dirty="0"/>
              <a:t>", variable=chkvar2)</a:t>
            </a:r>
          </a:p>
          <a:p>
            <a:r>
              <a:rPr lang="en-US" altLang="ko-KR" dirty="0"/>
              <a:t>chkbox2.pack()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체크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289961" y="1172021"/>
            <a:ext cx="5701507" cy="50782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370637" y="1242000"/>
            <a:ext cx="5772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chkvar.get</a:t>
            </a:r>
            <a:r>
              <a:rPr lang="en-US" altLang="ko-KR" dirty="0"/>
              <a:t>()) # 0 : </a:t>
            </a:r>
            <a:r>
              <a:rPr lang="ko-KR" altLang="en-US" dirty="0"/>
              <a:t>체크 해제</a:t>
            </a:r>
            <a:r>
              <a:rPr lang="en-US" altLang="ko-KR" dirty="0"/>
              <a:t>, 1 : </a:t>
            </a:r>
            <a:r>
              <a:rPr lang="ko-KR" altLang="en-US" dirty="0"/>
              <a:t>체크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print(chkvar2.get())</a:t>
            </a:r>
          </a:p>
          <a:p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6605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라디오 버튼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750798"/>
              </p:ext>
            </p:extLst>
          </p:nvPr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FDA0FAB-DC19-4357-8599-DAF989C8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07" y="1763003"/>
            <a:ext cx="4419686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1" y="914216"/>
            <a:ext cx="5701506" cy="562789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826429"/>
            <a:ext cx="6558701" cy="650690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Label(root, text="</a:t>
            </a:r>
            <a:r>
              <a:rPr lang="ko-KR" altLang="en-US" dirty="0"/>
              <a:t>메뉴를 선택하세요</a:t>
            </a:r>
            <a:r>
              <a:rPr lang="en-US" altLang="ko-KR" dirty="0"/>
              <a:t>").pack()</a:t>
            </a:r>
          </a:p>
          <a:p>
            <a:br>
              <a:rPr lang="en-US" altLang="ko-KR" dirty="0"/>
            </a:br>
            <a:r>
              <a:rPr lang="en-US" altLang="ko-KR" dirty="0" err="1"/>
              <a:t>burger_var</a:t>
            </a:r>
            <a:r>
              <a:rPr lang="en-US" altLang="ko-KR" dirty="0"/>
              <a:t> = </a:t>
            </a:r>
            <a:r>
              <a:rPr lang="en-US" altLang="ko-KR" dirty="0" err="1"/>
              <a:t>IntVar</a:t>
            </a:r>
            <a:r>
              <a:rPr lang="en-US" altLang="ko-KR" dirty="0"/>
              <a:t>() # </a:t>
            </a:r>
            <a:r>
              <a:rPr lang="ko-KR" altLang="en-US" dirty="0"/>
              <a:t>여기에 </a:t>
            </a:r>
            <a:r>
              <a:rPr lang="en-US" altLang="ko-KR" dirty="0"/>
              <a:t>int </a:t>
            </a:r>
            <a:r>
              <a:rPr lang="ko-KR" altLang="en-US" dirty="0"/>
              <a:t>형으로 값을 저장한다</a:t>
            </a:r>
          </a:p>
          <a:p>
            <a:r>
              <a:rPr lang="en-US" altLang="ko-KR" dirty="0"/>
              <a:t>btn_burger1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햄버거</a:t>
            </a:r>
            <a:r>
              <a:rPr lang="en-US" altLang="ko-KR" dirty="0"/>
              <a:t>	", value=1,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btn_burger1.select() # </a:t>
            </a:r>
            <a:r>
              <a:rPr lang="ko-KR" altLang="en-US" dirty="0"/>
              <a:t>기본값 선택</a:t>
            </a:r>
          </a:p>
          <a:p>
            <a:r>
              <a:rPr lang="en-US" altLang="ko-KR" dirty="0"/>
              <a:t>btn_burger2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 err="1"/>
              <a:t>치즈버거</a:t>
            </a:r>
            <a:r>
              <a:rPr lang="en-US" altLang="ko-KR" dirty="0"/>
              <a:t>	", value=2,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btn_burger3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 err="1"/>
              <a:t>치킨버거</a:t>
            </a:r>
            <a:r>
              <a:rPr lang="en-US" altLang="ko-KR" dirty="0"/>
              <a:t>	", value=3, variable=</a:t>
            </a:r>
            <a:r>
              <a:rPr lang="en-US" altLang="ko-KR" dirty="0" err="1"/>
              <a:t>burger_var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btn_burger1.pack()</a:t>
            </a:r>
          </a:p>
          <a:p>
            <a:r>
              <a:rPr lang="en-US" altLang="ko-KR" dirty="0"/>
              <a:t>btn_burger2.pack()</a:t>
            </a:r>
          </a:p>
          <a:p>
            <a:r>
              <a:rPr lang="en-US" altLang="ko-KR" dirty="0"/>
              <a:t>btn_burger3.pack()</a:t>
            </a:r>
          </a:p>
          <a:p>
            <a:endParaRPr lang="en-US" altLang="ko-KR" dirty="0"/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라디오 버튼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024865" y="914216"/>
            <a:ext cx="5966604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24864" y="671691"/>
            <a:ext cx="577264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dirty="0"/>
            </a:br>
            <a:r>
              <a:rPr lang="en-US" altLang="ko-KR" dirty="0"/>
              <a:t>Label(root, text="</a:t>
            </a:r>
            <a:r>
              <a:rPr lang="ko-KR" altLang="en-US" dirty="0"/>
              <a:t>음료를 선택하세요</a:t>
            </a:r>
            <a:r>
              <a:rPr lang="en-US" altLang="ko-KR" dirty="0"/>
              <a:t>").pack()</a:t>
            </a:r>
          </a:p>
          <a:p>
            <a:br>
              <a:rPr lang="en-US" altLang="ko-KR" dirty="0"/>
            </a:br>
            <a:r>
              <a:rPr lang="en-US" altLang="ko-KR" dirty="0" err="1"/>
              <a:t>drink_var</a:t>
            </a:r>
            <a:r>
              <a:rPr lang="en-US" altLang="ko-KR" dirty="0"/>
              <a:t> = </a:t>
            </a:r>
            <a:r>
              <a:rPr lang="en-US" altLang="ko-KR" dirty="0" err="1"/>
              <a:t>StringVar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btn_drink1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콜라</a:t>
            </a:r>
            <a:r>
              <a:rPr lang="en-US" altLang="ko-KR" dirty="0"/>
              <a:t>", value="</a:t>
            </a:r>
            <a:r>
              <a:rPr lang="ko-KR" altLang="en-US" dirty="0"/>
              <a:t>콜라</a:t>
            </a:r>
            <a:r>
              <a:rPr lang="en-US" altLang="ko-KR" dirty="0"/>
              <a:t>	", variable=</a:t>
            </a:r>
            <a:r>
              <a:rPr lang="en-US" altLang="ko-KR" dirty="0" err="1"/>
              <a:t>drink_var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btn_drink1.select() # </a:t>
            </a:r>
            <a:r>
              <a:rPr lang="ko-KR" altLang="en-US" dirty="0"/>
              <a:t>기본값 선택</a:t>
            </a:r>
          </a:p>
          <a:p>
            <a:r>
              <a:rPr lang="en-US" altLang="ko-KR" dirty="0"/>
              <a:t>btn_drink2 = </a:t>
            </a:r>
            <a:r>
              <a:rPr lang="en-US" altLang="ko-KR" dirty="0" err="1"/>
              <a:t>Radiobutton</a:t>
            </a:r>
            <a:r>
              <a:rPr lang="en-US" altLang="ko-KR" dirty="0"/>
              <a:t>(root, text="</a:t>
            </a:r>
            <a:r>
              <a:rPr lang="ko-KR" altLang="en-US" dirty="0"/>
              <a:t>사이다</a:t>
            </a:r>
            <a:r>
              <a:rPr lang="en-US" altLang="ko-KR" dirty="0"/>
              <a:t>", value="</a:t>
            </a:r>
            <a:r>
              <a:rPr lang="ko-KR" altLang="en-US" dirty="0"/>
              <a:t>사이</a:t>
            </a:r>
            <a:r>
              <a:rPr lang="en-US" altLang="ko-KR" dirty="0"/>
              <a:t>	</a:t>
            </a:r>
            <a:r>
              <a:rPr lang="ko-KR" altLang="en-US" dirty="0"/>
              <a:t>다</a:t>
            </a:r>
            <a:r>
              <a:rPr lang="en-US" altLang="ko-KR" dirty="0"/>
              <a:t>", variable=</a:t>
            </a:r>
            <a:r>
              <a:rPr lang="en-US" altLang="ko-KR" dirty="0" err="1"/>
              <a:t>drink_var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btn_drink1.pack()</a:t>
            </a:r>
          </a:p>
          <a:p>
            <a:r>
              <a:rPr lang="en-US" altLang="ko-KR" dirty="0"/>
              <a:t>btn_drink2.pack()</a:t>
            </a:r>
          </a:p>
          <a:p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burger_var.get</a:t>
            </a:r>
            <a:r>
              <a:rPr lang="en-US" altLang="ko-KR" dirty="0"/>
              <a:t>()) # </a:t>
            </a:r>
            <a:r>
              <a:rPr lang="ko-KR" altLang="en-US" dirty="0"/>
              <a:t>햄버거 중 선택된 라디오 항목의 값</a:t>
            </a:r>
            <a:r>
              <a:rPr lang="en-US" altLang="ko-KR" dirty="0"/>
              <a:t>(value)</a:t>
            </a:r>
            <a:r>
              <a:rPr lang="ko-KR" altLang="en-US" dirty="0"/>
              <a:t>을 출력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drink_var.get</a:t>
            </a:r>
            <a:r>
              <a:rPr lang="en-US" altLang="ko-KR" dirty="0"/>
              <a:t>()) # </a:t>
            </a:r>
            <a:r>
              <a:rPr lang="ko-KR" altLang="en-US" dirty="0"/>
              <a:t>음료 중 선택된 값을 출력</a:t>
            </a:r>
          </a:p>
          <a:p>
            <a:br>
              <a:rPr lang="ko-KR" altLang="en-US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주문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781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콤보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6AED968-DC50-4B20-8B9F-16150227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408" y="1753435"/>
            <a:ext cx="4393621" cy="35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34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6052504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6052504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tkinter.ttk</a:t>
            </a:r>
            <a:r>
              <a:rPr lang="en-US" altLang="ko-KR" dirty="0"/>
              <a:t> as </a:t>
            </a:r>
            <a:r>
              <a:rPr lang="en-US" altLang="ko-KR" dirty="0" err="1"/>
              <a:t>ttk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values = [str(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</a:t>
            </a:r>
            <a:r>
              <a:rPr lang="ko-KR" altLang="en-US" dirty="0"/>
              <a:t> </a:t>
            </a:r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32)] # 1 ~ 31 </a:t>
            </a:r>
            <a:r>
              <a:rPr lang="ko-KR" altLang="en-US" dirty="0"/>
              <a:t>까지의 숫자</a:t>
            </a:r>
          </a:p>
          <a:p>
            <a:r>
              <a:rPr lang="en-US" altLang="ko-KR" dirty="0" err="1"/>
              <a:t>combobox</a:t>
            </a:r>
            <a:r>
              <a:rPr lang="en-US" altLang="ko-KR" dirty="0"/>
              <a:t> = </a:t>
            </a:r>
            <a:r>
              <a:rPr lang="en-US" altLang="ko-KR" dirty="0" err="1"/>
              <a:t>ttk.Combobox</a:t>
            </a:r>
            <a:r>
              <a:rPr lang="en-US" altLang="ko-KR" dirty="0"/>
              <a:t>(root, height=5, values=values)</a:t>
            </a:r>
          </a:p>
          <a:p>
            <a:r>
              <a:rPr lang="en-US" altLang="ko-KR" dirty="0" err="1"/>
              <a:t>combobox.pack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combobox.set</a:t>
            </a:r>
            <a:r>
              <a:rPr lang="en-US" altLang="ko-KR" dirty="0"/>
              <a:t>("</a:t>
            </a:r>
            <a:r>
              <a:rPr lang="ko-KR" altLang="en-US" dirty="0"/>
              <a:t>카드 결제일</a:t>
            </a:r>
            <a:r>
              <a:rPr lang="en-US" altLang="ko-KR" dirty="0"/>
              <a:t>") # </a:t>
            </a:r>
            <a:r>
              <a:rPr lang="ko-KR" altLang="en-US" dirty="0"/>
              <a:t>최초 목록 제목 설정</a:t>
            </a:r>
          </a:p>
          <a:p>
            <a:br>
              <a:rPr lang="ko-KR" altLang="en-US" dirty="0"/>
            </a:br>
            <a:r>
              <a:rPr lang="en-US" altLang="ko-KR" dirty="0" err="1"/>
              <a:t>readonly_combobox</a:t>
            </a:r>
            <a:r>
              <a:rPr lang="en-US" altLang="ko-KR" dirty="0"/>
              <a:t> = </a:t>
            </a:r>
            <a:r>
              <a:rPr lang="en-US" altLang="ko-KR" dirty="0" err="1"/>
              <a:t>ttk.Combobox</a:t>
            </a:r>
            <a:r>
              <a:rPr lang="en-US" altLang="ko-KR" dirty="0"/>
              <a:t>(root, height=10, </a:t>
            </a:r>
          </a:p>
          <a:p>
            <a:r>
              <a:rPr lang="en-US" altLang="ko-KR" dirty="0"/>
              <a:t>	values=values, state="</a:t>
            </a:r>
            <a:r>
              <a:rPr lang="en-US" altLang="ko-KR" dirty="0" err="1"/>
              <a:t>readonly</a:t>
            </a:r>
            <a:r>
              <a:rPr lang="en-US" altLang="ko-KR" dirty="0"/>
              <a:t>") # </a:t>
            </a:r>
            <a:r>
              <a:rPr lang="ko-KR" altLang="en-US" dirty="0"/>
              <a:t>읽기전용</a:t>
            </a:r>
          </a:p>
          <a:p>
            <a:r>
              <a:rPr lang="en-US" altLang="ko-KR" dirty="0" err="1"/>
              <a:t>readonly_combobox.current</a:t>
            </a:r>
            <a:r>
              <a:rPr lang="en-US" altLang="ko-KR" dirty="0"/>
              <a:t>(0) # 0</a:t>
            </a:r>
            <a:r>
              <a:rPr lang="ko-KR" altLang="en-US" dirty="0"/>
              <a:t>번째 인덱스 값 선택</a:t>
            </a:r>
          </a:p>
          <a:p>
            <a:r>
              <a:rPr lang="en-US" altLang="ko-KR" dirty="0" err="1"/>
              <a:t>readonly_combobox.pack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콤보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6498693" y="914217"/>
            <a:ext cx="5492776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561209" y="919105"/>
            <a:ext cx="5772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</a:t>
            </a:r>
            <a:r>
              <a:rPr lang="en-US" altLang="ko-KR" dirty="0" err="1"/>
              <a:t>combobox.get</a:t>
            </a:r>
            <a:r>
              <a:rPr lang="en-US" altLang="ko-KR" dirty="0"/>
              <a:t>()) # </a:t>
            </a:r>
            <a:r>
              <a:rPr lang="ko-KR" altLang="en-US" dirty="0"/>
              <a:t>선택된 값 표시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readonly_combobox.get</a:t>
            </a:r>
            <a:r>
              <a:rPr lang="en-US" altLang="ko-KR" dirty="0"/>
              <a:t>())</a:t>
            </a:r>
          </a:p>
          <a:p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선택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886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Progress</a:t>
            </a:r>
            <a:r>
              <a:rPr lang="ko-KR" altLang="en-US" spc="-50" dirty="0"/>
              <a:t> </a:t>
            </a:r>
            <a:r>
              <a:rPr lang="en-US" altLang="ko-KR" spc="-50" dirty="0"/>
              <a:t>Bar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F6868A7-D6A6-4016-91F6-07E33C66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47" y="2294526"/>
            <a:ext cx="3079687" cy="24629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CEC9CB-293F-4E2C-8258-537F7299C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89" y="2294527"/>
            <a:ext cx="3068261" cy="24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6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24551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time</a:t>
            </a:r>
          </a:p>
          <a:p>
            <a:r>
              <a:rPr lang="en-US" altLang="ko-KR" dirty="0"/>
              <a:t>import </a:t>
            </a:r>
            <a:r>
              <a:rPr lang="en-US" altLang="ko-KR" dirty="0" err="1"/>
              <a:t>tkinter.ttk</a:t>
            </a:r>
            <a:r>
              <a:rPr lang="en-US" altLang="ko-KR" dirty="0"/>
              <a:t> as </a:t>
            </a:r>
            <a:r>
              <a:rPr lang="en-US" altLang="ko-KR" dirty="0" err="1"/>
              <a:t>ttk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 err="1"/>
              <a:t>progressbar</a:t>
            </a:r>
            <a:r>
              <a:rPr lang="en-US" altLang="ko-KR" dirty="0"/>
              <a:t>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</a:t>
            </a:r>
          </a:p>
          <a:p>
            <a:r>
              <a:rPr lang="en-US" altLang="ko-KR" dirty="0"/>
              <a:t>]	mode="indeterminate")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progressbar</a:t>
            </a:r>
            <a:r>
              <a:rPr lang="en-US" altLang="ko-KR" dirty="0"/>
              <a:t>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</a:t>
            </a:r>
          </a:p>
          <a:p>
            <a:r>
              <a:rPr lang="en-US" altLang="ko-KR" dirty="0"/>
              <a:t>	mode="determinate")</a:t>
            </a:r>
          </a:p>
          <a:p>
            <a:r>
              <a:rPr lang="en-US" altLang="ko-KR" dirty="0" err="1"/>
              <a:t>progressbar.start</a:t>
            </a:r>
            <a:r>
              <a:rPr lang="en-US" altLang="ko-KR" dirty="0"/>
              <a:t>(10) # 10 </a:t>
            </a:r>
            <a:r>
              <a:rPr lang="en-US" altLang="ko-KR" dirty="0" err="1"/>
              <a:t>ms</a:t>
            </a:r>
            <a:r>
              <a:rPr lang="en-US" altLang="ko-KR" dirty="0"/>
              <a:t> </a:t>
            </a:r>
            <a:r>
              <a:rPr lang="ko-KR" altLang="en-US" dirty="0"/>
              <a:t>마다 움직임</a:t>
            </a:r>
          </a:p>
          <a:p>
            <a:r>
              <a:rPr lang="en-US" altLang="ko-KR" dirty="0" err="1"/>
              <a:t>progressbar.pack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progressbar.stop</a:t>
            </a:r>
            <a:r>
              <a:rPr lang="en-US" altLang="ko-KR" dirty="0"/>
              <a:t>() # </a:t>
            </a:r>
            <a:r>
              <a:rPr lang="ko-KR" altLang="en-US" dirty="0"/>
              <a:t>작동 중지</a:t>
            </a:r>
          </a:p>
          <a:p>
            <a:br>
              <a:rPr lang="ko-KR" altLang="en-US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Progress</a:t>
            </a:r>
            <a:r>
              <a:rPr lang="ko-KR" altLang="en-US" spc="-50" dirty="0"/>
              <a:t> </a:t>
            </a:r>
            <a:r>
              <a:rPr lang="en-US" altLang="ko-KR" spc="-50" dirty="0"/>
              <a:t>Bar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2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중지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'''</a:t>
            </a:r>
          </a:p>
          <a:p>
            <a:r>
              <a:rPr lang="en-US" altLang="ko-KR" dirty="0"/>
              <a:t>p_var2 = </a:t>
            </a:r>
            <a:r>
              <a:rPr lang="en-US" altLang="ko-KR" dirty="0" err="1"/>
              <a:t>DoubleVar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progressbar2 = </a:t>
            </a:r>
            <a:r>
              <a:rPr lang="en-US" altLang="ko-KR" dirty="0" err="1"/>
              <a:t>ttk.Progressbar</a:t>
            </a:r>
            <a:r>
              <a:rPr lang="en-US" altLang="ko-KR" dirty="0"/>
              <a:t>(root, maximum=100, length=150, variable=p_var2)</a:t>
            </a:r>
          </a:p>
          <a:p>
            <a:r>
              <a:rPr lang="en-US" altLang="ko-KR" dirty="0"/>
              <a:t>progressbar2.pack()</a:t>
            </a:r>
          </a:p>
          <a:p>
            <a:br>
              <a:rPr lang="en-US" altLang="ko-KR" dirty="0"/>
            </a:br>
            <a:r>
              <a:rPr lang="en-US" altLang="ko-KR" dirty="0"/>
              <a:t>def btncmd2():</a:t>
            </a:r>
          </a:p>
          <a:p>
            <a:r>
              <a:rPr lang="en-US" altLang="ko-KR" dirty="0"/>
              <a:t>    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101): # 1 ~ 100</a:t>
            </a:r>
          </a:p>
          <a:p>
            <a:r>
              <a:rPr lang="en-US" altLang="ko-KR" dirty="0"/>
              <a:t>        </a:t>
            </a:r>
            <a:r>
              <a:rPr lang="en-US" altLang="ko-KR" dirty="0" err="1"/>
              <a:t>time.sleep</a:t>
            </a:r>
            <a:r>
              <a:rPr lang="en-US" altLang="ko-KR" dirty="0"/>
              <a:t>(0.01) # 0.01 </a:t>
            </a:r>
            <a:r>
              <a:rPr lang="ko-KR" altLang="en-US" dirty="0"/>
              <a:t>초 대기</a:t>
            </a:r>
          </a:p>
          <a:p>
            <a:br>
              <a:rPr lang="ko-KR" altLang="en-US" dirty="0"/>
            </a:br>
            <a:r>
              <a:rPr lang="ko-KR" altLang="en-US" dirty="0"/>
              <a:t>        </a:t>
            </a:r>
            <a:r>
              <a:rPr lang="en-US" altLang="ko-KR" dirty="0"/>
              <a:t>p_var2.set(</a:t>
            </a:r>
            <a:r>
              <a:rPr lang="en-US" altLang="ko-KR" dirty="0" err="1"/>
              <a:t>i</a:t>
            </a:r>
            <a:r>
              <a:rPr lang="en-US" altLang="ko-KR" dirty="0"/>
              <a:t>) # progress bar </a:t>
            </a:r>
            <a:r>
              <a:rPr lang="ko-KR" altLang="en-US" dirty="0"/>
              <a:t>의 값 설정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progressbar2.update() # </a:t>
            </a:r>
            <a:r>
              <a:rPr lang="en-US" altLang="ko-KR" dirty="0" err="1"/>
              <a:t>ui</a:t>
            </a:r>
            <a:r>
              <a:rPr lang="en-US" altLang="ko-KR" dirty="0"/>
              <a:t> </a:t>
            </a:r>
            <a:r>
              <a:rPr lang="ko-KR" altLang="en-US" dirty="0"/>
              <a:t>업데이트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print(p_var2.get())</a:t>
            </a:r>
          </a:p>
          <a:p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시작</a:t>
            </a:r>
            <a:r>
              <a:rPr lang="en-US" altLang="ko-KR" dirty="0"/>
              <a:t>", command=btncmd2)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'''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517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360932"/>
            <a:ext cx="12192000" cy="3295015"/>
          </a:xfrm>
          <a:custGeom>
            <a:avLst/>
            <a:gdLst/>
            <a:ahLst/>
            <a:cxnLst/>
            <a:rect l="l" t="t" r="r" b="b"/>
            <a:pathLst>
              <a:path w="12192000" h="3295015">
                <a:moveTo>
                  <a:pt x="0" y="3294888"/>
                </a:moveTo>
                <a:lnTo>
                  <a:pt x="12192000" y="3294888"/>
                </a:lnTo>
                <a:lnTo>
                  <a:pt x="12192000" y="0"/>
                </a:lnTo>
                <a:lnTo>
                  <a:pt x="0" y="0"/>
                </a:lnTo>
                <a:lnTo>
                  <a:pt x="0" y="3294888"/>
                </a:lnTo>
                <a:close/>
              </a:path>
            </a:pathLst>
          </a:custGeom>
          <a:solidFill>
            <a:srgbClr val="04455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63053" y="2036190"/>
            <a:ext cx="2092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2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Chapter </a:t>
            </a:r>
            <a:r>
              <a:rPr kumimoji="0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lang="en-US" altLang="ko-KR" sz="3600" b="1" i="0" u="none" strike="noStrike" kern="1200" cap="none" spc="-18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0" y="2920179"/>
            <a:ext cx="5056505" cy="73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GUI </a:t>
            </a:r>
            <a:r>
              <a:rPr kumimoji="0" lang="ko-KR" altLang="en-US" sz="4700" b="1" i="0" u="none" strike="noStrike" kern="1200" cap="none" spc="-45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프로그래밍</a:t>
            </a:r>
            <a:endParaRPr kumimoji="0" sz="4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/>
              <a:ea typeface="+mn-ea"/>
              <a:cs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85870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메뉴 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7B9C135-8E4D-4171-9137-6A48420D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270" y="1770403"/>
            <a:ext cx="4228493" cy="35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59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6"/>
            <a:ext cx="5250424" cy="5886647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95291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def </a:t>
            </a:r>
            <a:r>
              <a:rPr lang="en-US" altLang="ko-KR" dirty="0" err="1"/>
              <a:t>create_new_file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새 파일을 만듭니다</a:t>
            </a:r>
            <a:r>
              <a:rPr lang="en-US" altLang="ko-KR" dirty="0"/>
              <a:t>.")</a:t>
            </a:r>
          </a:p>
          <a:p>
            <a:br>
              <a:rPr lang="en-US" altLang="ko-KR" dirty="0"/>
            </a:br>
            <a:r>
              <a:rPr lang="en-US" altLang="ko-KR" dirty="0"/>
              <a:t>menu = Menu(root)</a:t>
            </a:r>
            <a:br>
              <a:rPr lang="en-US" altLang="ko-KR" dirty="0"/>
            </a:br>
            <a:r>
              <a:rPr lang="en-US" altLang="ko-KR" dirty="0"/>
              <a:t># File </a:t>
            </a:r>
            <a:r>
              <a:rPr lang="ko-KR" altLang="en-US" dirty="0"/>
              <a:t>메뉴</a:t>
            </a:r>
          </a:p>
          <a:p>
            <a:r>
              <a:rPr lang="en-US" altLang="ko-KR" dirty="0" err="1"/>
              <a:t>menu_file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(label="New File", command=</a:t>
            </a:r>
            <a:r>
              <a:rPr lang="en-US" altLang="ko-KR" dirty="0" err="1"/>
              <a:t>create_new_file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(label="New Window")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(label="Open File...")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(label="Save All", state="disable") # </a:t>
            </a:r>
            <a:r>
              <a:rPr lang="ko-KR" altLang="en-US" dirty="0"/>
              <a:t>비활성화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메뉴 추가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29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menu_file.add_command</a:t>
            </a:r>
            <a:r>
              <a:rPr lang="en-US" altLang="ko-KR" dirty="0"/>
              <a:t>(label="Exit", command=</a:t>
            </a:r>
            <a:r>
              <a:rPr lang="en-US" altLang="ko-KR" dirty="0" err="1"/>
              <a:t>root.quit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(label="File", menu=</a:t>
            </a:r>
            <a:r>
              <a:rPr lang="en-US" altLang="ko-KR" dirty="0" err="1"/>
              <a:t>menu_file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# Edit </a:t>
            </a:r>
            <a:r>
              <a:rPr lang="ko-KR" altLang="en-US" dirty="0"/>
              <a:t>메뉴 </a:t>
            </a:r>
            <a:r>
              <a:rPr lang="en-US" altLang="ko-KR" dirty="0"/>
              <a:t>(</a:t>
            </a:r>
            <a:r>
              <a:rPr lang="ko-KR" altLang="en-US" dirty="0"/>
              <a:t>빈 값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(label="Edit")</a:t>
            </a:r>
          </a:p>
          <a:p>
            <a:br>
              <a:rPr lang="en-US" altLang="ko-KR" dirty="0"/>
            </a:br>
            <a:r>
              <a:rPr lang="en-US" altLang="ko-KR" dirty="0"/>
              <a:t># Language </a:t>
            </a:r>
            <a:r>
              <a:rPr lang="ko-KR" altLang="en-US" dirty="0"/>
              <a:t>메뉴 추가 </a:t>
            </a:r>
            <a:r>
              <a:rPr lang="en-US" altLang="ko-KR" dirty="0"/>
              <a:t>(radio </a:t>
            </a:r>
            <a:r>
              <a:rPr lang="ko-KR" altLang="en-US" dirty="0"/>
              <a:t>버튼을 통해서 </a:t>
            </a:r>
            <a:r>
              <a:rPr lang="ko-KR" altLang="en-US" dirty="0" err="1"/>
              <a:t>택</a:t>
            </a:r>
            <a:r>
              <a:rPr lang="en-US" altLang="ko-KR" dirty="0"/>
              <a:t>1)</a:t>
            </a:r>
            <a:endParaRPr lang="ko-KR" altLang="en-US" dirty="0"/>
          </a:p>
          <a:p>
            <a:r>
              <a:rPr lang="en-US" altLang="ko-KR" dirty="0" err="1"/>
              <a:t>menu_lang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(label="Python")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(label="Java")</a:t>
            </a:r>
          </a:p>
          <a:p>
            <a:r>
              <a:rPr lang="en-US" altLang="ko-KR" dirty="0" err="1"/>
              <a:t>menu_lang.add_radiobutton</a:t>
            </a:r>
            <a:r>
              <a:rPr lang="en-US" altLang="ko-KR" dirty="0"/>
              <a:t>(label="C++")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(label="Language", menu=</a:t>
            </a:r>
            <a:r>
              <a:rPr lang="en-US" altLang="ko-KR" dirty="0" err="1"/>
              <a:t>menu_lang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# View </a:t>
            </a:r>
            <a:r>
              <a:rPr lang="ko-KR" altLang="en-US" dirty="0"/>
              <a:t>메뉴</a:t>
            </a:r>
          </a:p>
          <a:p>
            <a:r>
              <a:rPr lang="en-US" altLang="ko-KR" dirty="0" err="1"/>
              <a:t>menu_view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menu_view.add_checkbutton</a:t>
            </a:r>
            <a:r>
              <a:rPr lang="en-US" altLang="ko-KR" dirty="0"/>
              <a:t>(label="Show </a:t>
            </a:r>
            <a:r>
              <a:rPr lang="en-US" altLang="ko-KR" dirty="0" err="1"/>
              <a:t>Minimap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(label="View", menu=</a:t>
            </a:r>
            <a:r>
              <a:rPr lang="en-US" altLang="ko-KR" dirty="0" err="1"/>
              <a:t>menu_view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 err="1"/>
              <a:t>root.config</a:t>
            </a:r>
            <a:r>
              <a:rPr lang="en-US" altLang="ko-KR" dirty="0"/>
              <a:t>(menu=menu)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38010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메시지 박스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0881DCD-819D-402C-BE07-D6097CE3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77" y="1952625"/>
            <a:ext cx="5895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92534" y="57134"/>
            <a:ext cx="5664650" cy="669280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163008" y="-103172"/>
            <a:ext cx="5523701" cy="678390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tkinter.messagebox</a:t>
            </a:r>
            <a:r>
              <a:rPr lang="en-US" altLang="ko-KR" dirty="0"/>
              <a:t> as </a:t>
            </a:r>
            <a:r>
              <a:rPr lang="en-US" altLang="ko-KR" dirty="0" err="1"/>
              <a:t>msgbox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기차 예매 시스템이라고 가정</a:t>
            </a:r>
          </a:p>
          <a:p>
            <a:r>
              <a:rPr lang="en-US" altLang="ko-KR" dirty="0"/>
              <a:t>def info():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msgbox.showinfo</a:t>
            </a:r>
            <a:r>
              <a:rPr lang="en-US" altLang="ko-KR" dirty="0"/>
              <a:t>("</a:t>
            </a:r>
            <a:r>
              <a:rPr lang="ko-KR" altLang="en-US" dirty="0"/>
              <a:t>알림</a:t>
            </a:r>
            <a:r>
              <a:rPr lang="en-US" altLang="ko-KR" dirty="0"/>
              <a:t>", "</a:t>
            </a:r>
            <a:r>
              <a:rPr lang="ko-KR" altLang="en-US" dirty="0"/>
              <a:t>정상적으로 예매 완료되었습니다</a:t>
            </a:r>
            <a:r>
              <a:rPr lang="en-US" altLang="ko-KR" dirty="0"/>
              <a:t>.")</a:t>
            </a:r>
          </a:p>
          <a:p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retrycancel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response = </a:t>
            </a:r>
            <a:r>
              <a:rPr lang="en-US" altLang="ko-KR" dirty="0" err="1"/>
              <a:t>msgbox.askretrycancel</a:t>
            </a:r>
            <a:r>
              <a:rPr lang="en-US" altLang="ko-KR" dirty="0"/>
              <a:t>("</a:t>
            </a:r>
            <a:r>
              <a:rPr lang="ko-KR" altLang="en-US" dirty="0"/>
              <a:t>재시도 </a:t>
            </a:r>
            <a:r>
              <a:rPr lang="en-US" altLang="ko-KR" dirty="0"/>
              <a:t>/ </a:t>
            </a:r>
            <a:r>
              <a:rPr lang="ko-KR" altLang="en-US" dirty="0"/>
              <a:t>취소</a:t>
            </a:r>
            <a:r>
              <a:rPr lang="en-US" altLang="ko-KR" dirty="0"/>
              <a:t>", "</a:t>
            </a:r>
            <a:r>
              <a:rPr lang="ko-KR" altLang="en-US" dirty="0"/>
              <a:t>일시적인 오류입니다</a:t>
            </a:r>
            <a:r>
              <a:rPr lang="en-US" altLang="ko-KR" dirty="0"/>
              <a:t>. </a:t>
            </a:r>
            <a:r>
              <a:rPr lang="ko-KR" altLang="en-US" dirty="0"/>
              <a:t>다시 시도하시겠습니까</a:t>
            </a:r>
            <a:r>
              <a:rPr lang="en-US" altLang="ko-KR" dirty="0"/>
              <a:t>?")    </a:t>
            </a:r>
          </a:p>
          <a:p>
            <a:r>
              <a:rPr lang="en-US" altLang="ko-KR" dirty="0"/>
              <a:t>    if response == 1: # </a:t>
            </a:r>
            <a:r>
              <a:rPr lang="ko-KR" altLang="en-US" dirty="0"/>
              <a:t>재시도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/>
              <a:t>재시도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elif</a:t>
            </a:r>
            <a:r>
              <a:rPr lang="en-US" altLang="ko-KR" dirty="0"/>
              <a:t> response == 0: # </a:t>
            </a:r>
            <a:r>
              <a:rPr lang="ko-KR" altLang="en-US" dirty="0"/>
              <a:t>취소</a:t>
            </a:r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/>
              <a:t>취소</a:t>
            </a:r>
            <a:r>
              <a:rPr lang="en-US" altLang="ko-KR" dirty="0"/>
              <a:t>")</a:t>
            </a:r>
          </a:p>
          <a:p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yesno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msgbox.askyesno</a:t>
            </a:r>
            <a:r>
              <a:rPr lang="en-US" altLang="ko-KR" dirty="0"/>
              <a:t>("</a:t>
            </a:r>
            <a:r>
              <a:rPr lang="ko-KR" altLang="en-US" dirty="0"/>
              <a:t>예 </a:t>
            </a:r>
            <a:r>
              <a:rPr lang="en-US" altLang="ko-KR" dirty="0"/>
              <a:t>/ </a:t>
            </a:r>
            <a:r>
              <a:rPr lang="ko-KR" altLang="en-US" dirty="0" err="1"/>
              <a:t>아니오</a:t>
            </a:r>
            <a:r>
              <a:rPr lang="en-US" altLang="ko-KR" dirty="0"/>
              <a:t>", "</a:t>
            </a:r>
            <a:r>
              <a:rPr lang="ko-KR" altLang="en-US" dirty="0"/>
              <a:t>해당 좌석은 역방향입니다</a:t>
            </a:r>
            <a:r>
              <a:rPr lang="en-US" altLang="ko-KR" dirty="0"/>
              <a:t>. </a:t>
            </a:r>
            <a:r>
              <a:rPr lang="ko-KR" altLang="en-US" dirty="0"/>
              <a:t>예매하시겠습니까</a:t>
            </a:r>
            <a:r>
              <a:rPr lang="en-US" altLang="ko-KR" dirty="0"/>
              <a:t>?")</a:t>
            </a:r>
          </a:p>
          <a:p>
            <a:endParaRPr lang="en-US" altLang="ko-KR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33036" y="57135"/>
            <a:ext cx="6283112" cy="669280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98584" y="57135"/>
            <a:ext cx="621756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yesnocancel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response = </a:t>
            </a:r>
            <a:r>
              <a:rPr lang="en-US" altLang="ko-KR" dirty="0" err="1"/>
              <a:t>msgbox.askyesnocancel</a:t>
            </a:r>
            <a:r>
              <a:rPr lang="en-US" altLang="ko-KR" dirty="0"/>
              <a:t>(title=None, message="</a:t>
            </a:r>
            <a:r>
              <a:rPr lang="ko-KR" altLang="en-US" dirty="0"/>
              <a:t>예매 내역이 저장되지 않았습니다</a:t>
            </a:r>
            <a:r>
              <a:rPr lang="en-US" altLang="ko-KR" dirty="0"/>
              <a:t>.\n</a:t>
            </a:r>
            <a:r>
              <a:rPr lang="ko-KR" altLang="en-US" dirty="0"/>
              <a:t>저장 후 프로그램을 종료하시겠습니까</a:t>
            </a:r>
            <a:r>
              <a:rPr lang="en-US" altLang="ko-KR" dirty="0"/>
              <a:t>?")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네 </a:t>
            </a:r>
            <a:r>
              <a:rPr lang="en-US" altLang="ko-KR" dirty="0"/>
              <a:t>: </a:t>
            </a:r>
            <a:r>
              <a:rPr lang="ko-KR" altLang="en-US" dirty="0"/>
              <a:t>저장 후 종료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 err="1"/>
              <a:t>아니오</a:t>
            </a:r>
            <a:r>
              <a:rPr lang="ko-KR" altLang="en-US" dirty="0"/>
              <a:t> </a:t>
            </a:r>
            <a:r>
              <a:rPr lang="en-US" altLang="ko-KR" dirty="0"/>
              <a:t>: </a:t>
            </a:r>
            <a:r>
              <a:rPr lang="ko-KR" altLang="en-US" dirty="0"/>
              <a:t>저장 하지 않고 종료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# </a:t>
            </a:r>
            <a:r>
              <a:rPr lang="ko-KR" altLang="en-US" dirty="0"/>
              <a:t>취소 </a:t>
            </a:r>
            <a:r>
              <a:rPr lang="en-US" altLang="ko-KR" dirty="0"/>
              <a:t>: </a:t>
            </a:r>
            <a:r>
              <a:rPr lang="ko-KR" altLang="en-US" dirty="0"/>
              <a:t>프로그램 종료 취소 </a:t>
            </a:r>
            <a:r>
              <a:rPr lang="en-US" altLang="ko-KR" dirty="0"/>
              <a:t>(</a:t>
            </a:r>
            <a:r>
              <a:rPr lang="ko-KR" altLang="en-US" dirty="0"/>
              <a:t>현재 화면에서 계속 작업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ko-KR" altLang="en-US" dirty="0"/>
              <a:t>    </a:t>
            </a:r>
            <a:r>
              <a:rPr lang="en-US" altLang="ko-KR" dirty="0"/>
              <a:t>print("</a:t>
            </a:r>
            <a:r>
              <a:rPr lang="ko-KR" altLang="en-US" dirty="0"/>
              <a:t>응답</a:t>
            </a:r>
            <a:r>
              <a:rPr lang="en-US" altLang="ko-KR" dirty="0"/>
              <a:t>:", response) # True, False, None -&gt; </a:t>
            </a:r>
            <a:r>
              <a:rPr lang="ko-KR" altLang="en-US" dirty="0"/>
              <a:t>예 </a:t>
            </a:r>
            <a:r>
              <a:rPr lang="en-US" altLang="ko-KR" dirty="0"/>
              <a:t>1, </a:t>
            </a:r>
            <a:r>
              <a:rPr lang="ko-KR" altLang="en-US" dirty="0" err="1"/>
              <a:t>아니오</a:t>
            </a:r>
            <a:r>
              <a:rPr lang="ko-KR" altLang="en-US" dirty="0"/>
              <a:t> </a:t>
            </a:r>
            <a:r>
              <a:rPr lang="en-US" altLang="ko-KR" dirty="0"/>
              <a:t>0, </a:t>
            </a:r>
            <a:r>
              <a:rPr lang="ko-KR" altLang="en-US" dirty="0"/>
              <a:t>그 외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if response == 1: # </a:t>
            </a:r>
            <a:r>
              <a:rPr lang="ko-KR" altLang="en-US" dirty="0"/>
              <a:t>네</a:t>
            </a:r>
            <a:r>
              <a:rPr lang="en-US" altLang="ko-KR" dirty="0"/>
              <a:t>, ok</a:t>
            </a:r>
          </a:p>
          <a:p>
            <a:r>
              <a:rPr lang="en-US" altLang="ko-KR" dirty="0"/>
              <a:t>        print("</a:t>
            </a:r>
            <a:r>
              <a:rPr lang="ko-KR" altLang="en-US" dirty="0"/>
              <a:t>예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elif</a:t>
            </a:r>
            <a:r>
              <a:rPr lang="en-US" altLang="ko-KR" dirty="0"/>
              <a:t> response == 0: # </a:t>
            </a:r>
            <a:r>
              <a:rPr lang="ko-KR" altLang="en-US" dirty="0" err="1"/>
              <a:t>아니오</a:t>
            </a:r>
            <a:endParaRPr lang="ko-KR" altLang="en-US" dirty="0"/>
          </a:p>
          <a:p>
            <a:r>
              <a:rPr lang="ko-KR" altLang="en-US" dirty="0"/>
              <a:t>        </a:t>
            </a:r>
            <a:r>
              <a:rPr lang="en-US" altLang="ko-KR" dirty="0"/>
              <a:t>print("</a:t>
            </a:r>
            <a:r>
              <a:rPr lang="ko-KR" altLang="en-US" dirty="0" err="1"/>
              <a:t>아니오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    else:</a:t>
            </a:r>
          </a:p>
          <a:p>
            <a:r>
              <a:rPr lang="en-US" altLang="ko-KR" dirty="0"/>
              <a:t>        print("</a:t>
            </a:r>
            <a:r>
              <a:rPr lang="ko-KR" altLang="en-US" dirty="0"/>
              <a:t>취소</a:t>
            </a:r>
            <a:r>
              <a:rPr lang="en-US" altLang="ko-KR" dirty="0"/>
              <a:t>")</a:t>
            </a:r>
          </a:p>
          <a:p>
            <a:br>
              <a:rPr lang="en-US" altLang="ko-KR" dirty="0"/>
            </a:br>
            <a:r>
              <a:rPr lang="en-US" altLang="ko-KR" dirty="0"/>
              <a:t>Button(root, command=info, text="</a:t>
            </a:r>
            <a:r>
              <a:rPr lang="ko-KR" altLang="en-US" dirty="0"/>
              <a:t>알림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Button(root, command=</a:t>
            </a:r>
            <a:r>
              <a:rPr lang="en-US" altLang="ko-KR" dirty="0" err="1"/>
              <a:t>yesno</a:t>
            </a:r>
            <a:r>
              <a:rPr lang="en-US" altLang="ko-KR" dirty="0"/>
              <a:t>, text="</a:t>
            </a:r>
            <a:r>
              <a:rPr lang="ko-KR" altLang="en-US" dirty="0"/>
              <a:t>예 </a:t>
            </a:r>
            <a:r>
              <a:rPr lang="ko-KR" altLang="en-US" dirty="0" err="1"/>
              <a:t>아니오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Button(root, command=</a:t>
            </a:r>
            <a:r>
              <a:rPr lang="en-US" altLang="ko-KR" dirty="0" err="1"/>
              <a:t>yesnocancel</a:t>
            </a:r>
            <a:r>
              <a:rPr lang="en-US" altLang="ko-KR" dirty="0"/>
              <a:t>, text="</a:t>
            </a:r>
            <a:r>
              <a:rPr lang="ko-KR" altLang="en-US" dirty="0"/>
              <a:t>예 </a:t>
            </a:r>
            <a:r>
              <a:rPr lang="ko-KR" altLang="en-US" dirty="0" err="1"/>
              <a:t>아니오</a:t>
            </a:r>
            <a:r>
              <a:rPr lang="ko-KR" altLang="en-US" dirty="0"/>
              <a:t> 취소</a:t>
            </a:r>
            <a:r>
              <a:rPr lang="en-US" altLang="ko-KR" dirty="0"/>
              <a:t>").pack()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61512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프레임으로 구분하기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E2DB63A-D12A-4A2C-8BDC-978E3BCA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63" y="1903614"/>
            <a:ext cx="4654395" cy="329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8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Label(root, text="</a:t>
            </a:r>
            <a:r>
              <a:rPr lang="ko-KR" altLang="en-US" dirty="0"/>
              <a:t>메뉴를 선택해 주세요</a:t>
            </a:r>
            <a:r>
              <a:rPr lang="en-US" altLang="ko-KR" dirty="0"/>
              <a:t>").pack(side="top")</a:t>
            </a:r>
          </a:p>
          <a:p>
            <a:br>
              <a:rPr lang="en-US" altLang="ko-KR" dirty="0"/>
            </a:br>
            <a:r>
              <a:rPr lang="en-US" altLang="ko-KR" dirty="0"/>
              <a:t>Button(root, text="</a:t>
            </a:r>
            <a:r>
              <a:rPr lang="ko-KR" altLang="en-US" dirty="0"/>
              <a:t>주문하기</a:t>
            </a:r>
            <a:r>
              <a:rPr lang="en-US" altLang="ko-KR" dirty="0"/>
              <a:t>").pack(side="bottom")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메뉴 프레임</a:t>
            </a:r>
          </a:p>
          <a:p>
            <a:r>
              <a:rPr lang="en-US" altLang="ko-KR" dirty="0" err="1"/>
              <a:t>frame_burger</a:t>
            </a:r>
            <a:r>
              <a:rPr lang="en-US" altLang="ko-KR" dirty="0"/>
              <a:t> = Frame(root, relief="solid", bd=1)</a:t>
            </a:r>
          </a:p>
          <a:p>
            <a:r>
              <a:rPr lang="en-US" altLang="ko-KR" dirty="0" err="1"/>
              <a:t>frame_burger.pack</a:t>
            </a:r>
            <a:r>
              <a:rPr lang="en-US" altLang="ko-KR" dirty="0"/>
              <a:t>(side="left", fill="both", expand=True)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프레임으로 구분하기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/>
              <a:t>햄버거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 err="1"/>
              <a:t>치즈버거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frame_burger</a:t>
            </a:r>
            <a:r>
              <a:rPr lang="en-US" altLang="ko-KR" dirty="0"/>
              <a:t>, text="</a:t>
            </a:r>
            <a:r>
              <a:rPr lang="ko-KR" altLang="en-US" dirty="0" err="1"/>
              <a:t>치킨버거</a:t>
            </a:r>
            <a:r>
              <a:rPr lang="en-US" altLang="ko-KR" dirty="0"/>
              <a:t>").pack()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음료 프레임</a:t>
            </a:r>
          </a:p>
          <a:p>
            <a:r>
              <a:rPr lang="en-US" altLang="ko-KR" dirty="0" err="1"/>
              <a:t>frame_drink</a:t>
            </a:r>
            <a:r>
              <a:rPr lang="en-US" altLang="ko-KR" dirty="0"/>
              <a:t> = </a:t>
            </a:r>
            <a:r>
              <a:rPr lang="en-US" altLang="ko-KR" dirty="0" err="1"/>
              <a:t>LabelFrame</a:t>
            </a:r>
            <a:r>
              <a:rPr lang="en-US" altLang="ko-KR" dirty="0"/>
              <a:t>(root, text="</a:t>
            </a:r>
            <a:r>
              <a:rPr lang="ko-KR" altLang="en-US" dirty="0"/>
              <a:t>음료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frame_drink.pack</a:t>
            </a:r>
            <a:r>
              <a:rPr lang="en-US" altLang="ko-KR" dirty="0"/>
              <a:t>(side="right", fill="both", expand=True)</a:t>
            </a:r>
          </a:p>
          <a:p>
            <a:br>
              <a:rPr lang="en-US" altLang="ko-KR" dirty="0"/>
            </a:br>
            <a:r>
              <a:rPr lang="en-US" altLang="ko-KR" dirty="0"/>
              <a:t>Button(</a:t>
            </a:r>
            <a:r>
              <a:rPr lang="en-US" altLang="ko-KR" dirty="0" err="1"/>
              <a:t>frame_drink</a:t>
            </a:r>
            <a:r>
              <a:rPr lang="en-US" altLang="ko-KR" dirty="0"/>
              <a:t>, text="</a:t>
            </a:r>
            <a:r>
              <a:rPr lang="ko-KR" altLang="en-US" dirty="0"/>
              <a:t>콜라</a:t>
            </a:r>
            <a:r>
              <a:rPr lang="en-US" altLang="ko-KR" dirty="0"/>
              <a:t>").pack()</a:t>
            </a:r>
          </a:p>
          <a:p>
            <a:r>
              <a:rPr lang="en-US" altLang="ko-KR" dirty="0"/>
              <a:t>Button(</a:t>
            </a:r>
            <a:r>
              <a:rPr lang="en-US" altLang="ko-KR" dirty="0" err="1"/>
              <a:t>frame_drink</a:t>
            </a:r>
            <a:r>
              <a:rPr lang="en-US" altLang="ko-KR" dirty="0"/>
              <a:t>, text="</a:t>
            </a:r>
            <a:r>
              <a:rPr lang="ko-KR" altLang="en-US" dirty="0"/>
              <a:t>사이다</a:t>
            </a:r>
            <a:r>
              <a:rPr lang="en-US" altLang="ko-KR" dirty="0"/>
              <a:t>").pack()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13877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9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frame = Frame(root)</a:t>
            </a:r>
          </a:p>
          <a:p>
            <a:r>
              <a:rPr lang="en-US" altLang="ko-KR" dirty="0" err="1"/>
              <a:t>frame.pack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/>
              <a:t>scrollbar = Scrollbar(frame)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br>
              <a:rPr lang="en-US" altLang="ko-KR" dirty="0"/>
            </a:br>
            <a:r>
              <a:rPr lang="en-US" altLang="ko-KR" dirty="0"/>
              <a:t># set </a:t>
            </a:r>
            <a:r>
              <a:rPr lang="ko-KR" altLang="en-US" dirty="0"/>
              <a:t>이 없으면 스크롤을 내려도 다시 올라옴</a:t>
            </a:r>
          </a:p>
          <a:p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(frame,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height=10, </a:t>
            </a:r>
            <a:r>
              <a:rPr lang="en-US" altLang="ko-KR" dirty="0" err="1"/>
              <a:t>yscrollcommand</a:t>
            </a:r>
            <a:r>
              <a:rPr lang="en-US" altLang="ko-KR" dirty="0"/>
              <a:t> = 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32): # 1 ~ 31 </a:t>
            </a:r>
            <a:r>
              <a:rPr lang="ko-KR" altLang="en-US" dirty="0"/>
              <a:t>일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listbox.insert</a:t>
            </a:r>
            <a:r>
              <a:rPr lang="en-US" altLang="ko-KR" dirty="0"/>
              <a:t>(END, 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") # 1</a:t>
            </a:r>
            <a:r>
              <a:rPr lang="ko-KR" altLang="en-US" dirty="0"/>
              <a:t>일</a:t>
            </a:r>
            <a:r>
              <a:rPr lang="en-US" altLang="ko-KR" dirty="0"/>
              <a:t>, 2</a:t>
            </a:r>
            <a:r>
              <a:rPr lang="ko-KR" altLang="en-US" dirty="0"/>
              <a:t>일</a:t>
            </a:r>
            <a:r>
              <a:rPr lang="en-US" altLang="ko-KR" dirty="0"/>
              <a:t>, ...</a:t>
            </a:r>
            <a:endParaRPr lang="ko-KR" altLang="en-US" dirty="0"/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(side="left")</a:t>
            </a:r>
          </a:p>
          <a:p>
            <a:br>
              <a:rPr lang="en-US" altLang="ko-KR" dirty="0"/>
            </a:br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listbox.yview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03217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2A81B2E-DFAD-48EC-8F4F-6359075D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292" y="1857375"/>
            <a:ext cx="20764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1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4280030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39891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# btn1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1")</a:t>
            </a:r>
            <a:endParaRPr lang="ko-KR" altLang="en-US" dirty="0"/>
          </a:p>
          <a:p>
            <a:r>
              <a:rPr lang="en-US" altLang="ko-KR" dirty="0"/>
              <a:t># btn2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2")</a:t>
            </a:r>
            <a:endParaRPr lang="ko-KR" altLang="en-US" dirty="0"/>
          </a:p>
          <a:p>
            <a:br>
              <a:rPr lang="ko-KR" altLang="en-US" dirty="0"/>
            </a:br>
            <a:r>
              <a:rPr lang="en-US" altLang="ko-KR" dirty="0"/>
              <a:t># # btn1.pack()</a:t>
            </a:r>
          </a:p>
          <a:p>
            <a:r>
              <a:rPr lang="en-US" altLang="ko-KR" dirty="0"/>
              <a:t># # btn2.pack()</a:t>
            </a:r>
          </a:p>
          <a:p>
            <a:br>
              <a:rPr lang="en-US" altLang="ko-KR" dirty="0"/>
            </a:br>
            <a:r>
              <a:rPr lang="en-US" altLang="ko-KR" dirty="0"/>
              <a:t># # btn1.pack(side="left")</a:t>
            </a:r>
          </a:p>
          <a:p>
            <a:r>
              <a:rPr lang="en-US" altLang="ko-KR" dirty="0"/>
              <a:t># # btn2.pack(side="left")</a:t>
            </a:r>
          </a:p>
          <a:p>
            <a:br>
              <a:rPr lang="en-US" altLang="ko-KR" dirty="0"/>
            </a:br>
            <a:r>
              <a:rPr lang="en-US" altLang="ko-KR" dirty="0"/>
              <a:t># btn1.grid(row=0, column=0)</a:t>
            </a:r>
          </a:p>
          <a:p>
            <a:r>
              <a:rPr lang="en-US" altLang="ko-KR" dirty="0"/>
              <a:t># btn2.grid(row=1, column=1)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4603389" y="914216"/>
            <a:ext cx="7388081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4688377" y="914217"/>
            <a:ext cx="7143649" cy="1837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</a:t>
            </a:r>
            <a:r>
              <a:rPr lang="ko-KR" altLang="en-US" dirty="0"/>
              <a:t>맨 윗줄</a:t>
            </a:r>
          </a:p>
          <a:p>
            <a:r>
              <a:rPr lang="en-US" altLang="ko-KR" dirty="0"/>
              <a:t>btn_f16 = Button(root, text="F16", width=5, height=2)</a:t>
            </a:r>
          </a:p>
          <a:p>
            <a:r>
              <a:rPr lang="en-US" altLang="ko-KR" dirty="0"/>
              <a:t>btn_f17 = Button(root, text="F17", width=5, height=2)</a:t>
            </a:r>
          </a:p>
          <a:p>
            <a:r>
              <a:rPr lang="en-US" altLang="ko-KR" dirty="0"/>
              <a:t>btn_f18 = Button(root, text="F18", width=5, height=2)</a:t>
            </a:r>
          </a:p>
          <a:p>
            <a:r>
              <a:rPr lang="en-US" altLang="ko-KR" dirty="0"/>
              <a:t>btn_f19 = Button(root, text="F19", width=5, height=2)</a:t>
            </a:r>
          </a:p>
          <a:p>
            <a:br>
              <a:rPr lang="en-US" altLang="ko-KR" dirty="0"/>
            </a:br>
            <a:r>
              <a:rPr lang="en-US" altLang="ko-KR" dirty="0"/>
              <a:t>btn_f16.grid(row=0,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btn_f17.grid(row=0,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btn_f18.grid(row=0,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btn_f19.grid(row=0,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br>
              <a:rPr lang="en-US" altLang="ko-KR" dirty="0"/>
            </a:br>
            <a:r>
              <a:rPr lang="en-US" altLang="ko-KR" dirty="0"/>
              <a:t># clear </a:t>
            </a:r>
            <a:r>
              <a:rPr lang="ko-KR" altLang="en-US" dirty="0"/>
              <a:t>줄</a:t>
            </a:r>
          </a:p>
          <a:p>
            <a:r>
              <a:rPr lang="en-US" altLang="ko-KR" dirty="0" err="1"/>
              <a:t>btn_clear</a:t>
            </a:r>
            <a:r>
              <a:rPr lang="en-US" altLang="ko-KR" dirty="0"/>
              <a:t> = Button(root, text="clear", width=5, height=2)</a:t>
            </a:r>
          </a:p>
          <a:p>
            <a:r>
              <a:rPr lang="en-US" altLang="ko-KR" dirty="0" err="1"/>
              <a:t>btn_equal</a:t>
            </a:r>
            <a:r>
              <a:rPr lang="en-US" altLang="ko-KR" dirty="0"/>
              <a:t> = Button(root, text="=", width=5, height=2)</a:t>
            </a:r>
          </a:p>
          <a:p>
            <a:r>
              <a:rPr lang="en-US" altLang="ko-KR" dirty="0" err="1"/>
              <a:t>btn_div</a:t>
            </a:r>
            <a:r>
              <a:rPr lang="en-US" altLang="ko-KR" dirty="0"/>
              <a:t> = Button(root, text="/", width=5, height=2)</a:t>
            </a:r>
          </a:p>
          <a:p>
            <a:r>
              <a:rPr lang="en-US" altLang="ko-KR" dirty="0" err="1"/>
              <a:t>btn_mul</a:t>
            </a:r>
            <a:r>
              <a:rPr lang="en-US" altLang="ko-KR" dirty="0"/>
              <a:t> = Button(root, text="*", width=5, height=2)</a:t>
            </a:r>
          </a:p>
          <a:p>
            <a:br>
              <a:rPr lang="en-US" altLang="ko-KR" dirty="0"/>
            </a:br>
            <a:r>
              <a:rPr lang="en-US" altLang="ko-KR" dirty="0" err="1"/>
              <a:t>btn_clear.grid</a:t>
            </a:r>
            <a:r>
              <a:rPr lang="en-US" altLang="ko-KR" dirty="0"/>
              <a:t>(row=1,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btn_equal.grid</a:t>
            </a:r>
            <a:r>
              <a:rPr lang="en-US" altLang="ko-KR" dirty="0"/>
              <a:t>(row=1,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btn_div.grid</a:t>
            </a:r>
            <a:r>
              <a:rPr lang="en-US" altLang="ko-KR" dirty="0"/>
              <a:t>(row=1,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btn_mul.grid</a:t>
            </a:r>
            <a:r>
              <a:rPr lang="en-US" altLang="ko-KR" dirty="0"/>
              <a:t>(row=1,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br>
              <a:rPr lang="en-US" altLang="ko-KR" dirty="0"/>
            </a:br>
            <a:r>
              <a:rPr lang="en-US" altLang="ko-KR" dirty="0"/>
              <a:t># 7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btn_7 = Button(root, text="7", width=5, height=2)</a:t>
            </a:r>
          </a:p>
          <a:p>
            <a:r>
              <a:rPr lang="en-US" altLang="ko-KR" dirty="0"/>
              <a:t>btn_8 = Button(root, text="8", width=5, height=2)</a:t>
            </a:r>
          </a:p>
          <a:p>
            <a:r>
              <a:rPr lang="en-US" altLang="ko-KR" dirty="0"/>
              <a:t>btn_9 = Button(root, text="9", width=5, height=2)</a:t>
            </a:r>
          </a:p>
          <a:p>
            <a:r>
              <a:rPr lang="en-US" altLang="ko-KR" dirty="0" err="1"/>
              <a:t>btn_sub</a:t>
            </a:r>
            <a:r>
              <a:rPr lang="en-US" altLang="ko-KR" dirty="0"/>
              <a:t> = Button(root, text="-", width=5, height=2)</a:t>
            </a:r>
          </a:p>
          <a:p>
            <a:br>
              <a:rPr lang="en-US" altLang="ko-KR" dirty="0"/>
            </a:br>
            <a:r>
              <a:rPr lang="en-US" altLang="ko-KR" dirty="0"/>
              <a:t>btn_7.grid(row=2,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btn_8.grid(row=2,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btn_9.grid(row=2,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btn_sub.grid</a:t>
            </a:r>
            <a:r>
              <a:rPr lang="en-US" altLang="ko-KR" dirty="0"/>
              <a:t>(row=2,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br>
              <a:rPr lang="en-US" altLang="ko-KR" dirty="0"/>
            </a:br>
            <a:r>
              <a:rPr lang="en-US" altLang="ko-KR" dirty="0"/>
              <a:t># 4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btn_4 = Button(root, text="4", width=5, height=2)</a:t>
            </a:r>
          </a:p>
          <a:p>
            <a:r>
              <a:rPr lang="en-US" altLang="ko-KR" dirty="0"/>
              <a:t>btn_5 = Button(root, text="5", width=5, height=2)</a:t>
            </a:r>
          </a:p>
          <a:p>
            <a:r>
              <a:rPr lang="en-US" altLang="ko-KR" dirty="0"/>
              <a:t>btn_6 = Button(root, text="6", width=5, height=2)</a:t>
            </a:r>
          </a:p>
          <a:p>
            <a:r>
              <a:rPr lang="en-US" altLang="ko-KR" dirty="0" err="1"/>
              <a:t>btn_add</a:t>
            </a:r>
            <a:r>
              <a:rPr lang="en-US" altLang="ko-KR" dirty="0"/>
              <a:t> = Button(root, text="+", width=5, height=2)</a:t>
            </a:r>
          </a:p>
          <a:p>
            <a:br>
              <a:rPr lang="en-US" altLang="ko-KR" dirty="0"/>
            </a:br>
            <a:r>
              <a:rPr lang="en-US" altLang="ko-KR" dirty="0"/>
              <a:t>btn_4.grid(row=3,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btn_5.grid(row=3,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btn_6.grid(row=3,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btn_add.grid</a:t>
            </a:r>
            <a:r>
              <a:rPr lang="en-US" altLang="ko-KR" dirty="0"/>
              <a:t>(row=3,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br>
              <a:rPr lang="en-US" altLang="ko-KR" dirty="0"/>
            </a:br>
            <a:r>
              <a:rPr lang="en-US" altLang="ko-KR" dirty="0"/>
              <a:t># 1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btn_1 = Button(root, text="1", width=5, height=2)</a:t>
            </a:r>
          </a:p>
          <a:p>
            <a:r>
              <a:rPr lang="en-US" altLang="ko-KR" dirty="0"/>
              <a:t>btn_2 = Button(root, text="2", width=5, height=2)</a:t>
            </a:r>
          </a:p>
          <a:p>
            <a:r>
              <a:rPr lang="en-US" altLang="ko-KR" dirty="0"/>
              <a:t>btn_3 = Button(root, text="3", width=5, height=2)</a:t>
            </a:r>
          </a:p>
          <a:p>
            <a:r>
              <a:rPr lang="en-US" altLang="ko-KR" dirty="0" err="1"/>
              <a:t>btn_enter</a:t>
            </a:r>
            <a:r>
              <a:rPr lang="en-US" altLang="ko-KR" dirty="0"/>
              <a:t> = Button(root, text="enter", width=5, height=2) # </a:t>
            </a:r>
            <a:r>
              <a:rPr lang="ko-KR" altLang="en-US" dirty="0"/>
              <a:t>세로로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br>
              <a:rPr lang="ko-KR" altLang="en-US" dirty="0"/>
            </a:br>
            <a:r>
              <a:rPr lang="en-US" altLang="ko-KR" dirty="0"/>
              <a:t>btn_1.grid(row=4,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btn_2.grid(row=4,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btn_3.grid(row=4,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btn_enter.grid</a:t>
            </a:r>
            <a:r>
              <a:rPr lang="en-US" altLang="ko-KR" dirty="0"/>
              <a:t>(row=4, column=3, </a:t>
            </a:r>
            <a:r>
              <a:rPr lang="en-US" altLang="ko-KR" dirty="0" err="1"/>
              <a:t>rowspan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아래쪽으로 몇 줄을 더함</a:t>
            </a:r>
          </a:p>
          <a:p>
            <a:br>
              <a:rPr lang="ko-KR" altLang="en-US" dirty="0"/>
            </a:br>
            <a:r>
              <a:rPr lang="en-US" altLang="ko-KR" dirty="0"/>
              <a:t># 0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btn_0 = Button(root, text="0", width=5, height=2) # </a:t>
            </a:r>
            <a:r>
              <a:rPr lang="ko-KR" altLang="en-US" dirty="0"/>
              <a:t>가로로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en-US" altLang="ko-KR" dirty="0" err="1"/>
              <a:t>btn_point</a:t>
            </a:r>
            <a:r>
              <a:rPr lang="en-US" altLang="ko-KR" dirty="0"/>
              <a:t> = Button(root, text=".", width=5, height=2)</a:t>
            </a:r>
          </a:p>
          <a:p>
            <a:br>
              <a:rPr lang="en-US" altLang="ko-KR" dirty="0"/>
            </a:br>
            <a:r>
              <a:rPr lang="en-US" altLang="ko-KR" dirty="0"/>
              <a:t>btn_0.grid(row=5, column=0, </a:t>
            </a:r>
            <a:r>
              <a:rPr lang="en-US" altLang="ko-KR" dirty="0" err="1"/>
              <a:t>columnspan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오른쪽으로 몇 칸 더함</a:t>
            </a:r>
          </a:p>
          <a:p>
            <a:r>
              <a:rPr lang="en-US" altLang="ko-KR" dirty="0" err="1"/>
              <a:t>btn_point.grid</a:t>
            </a:r>
            <a:r>
              <a:rPr lang="en-US" altLang="ko-KR" dirty="0"/>
              <a:t>(row=5,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578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6681528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3459922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root.geometry</a:t>
            </a:r>
            <a:r>
              <a:rPr lang="en-US" altLang="ko-KR" dirty="0"/>
              <a:t>("640x480+300+100") </a:t>
            </a:r>
          </a:p>
          <a:p>
            <a:r>
              <a:rPr lang="en-US" altLang="ko-KR" dirty="0"/>
              <a:t># </a:t>
            </a:r>
            <a:r>
              <a:rPr lang="ko-KR" altLang="en-US" dirty="0"/>
              <a:t>가로 * 세로 </a:t>
            </a:r>
            <a:r>
              <a:rPr lang="en-US" altLang="ko-KR" dirty="0"/>
              <a:t>+ x</a:t>
            </a:r>
            <a:r>
              <a:rPr lang="ko-KR" altLang="en-US" dirty="0"/>
              <a:t>좌표 </a:t>
            </a:r>
            <a:r>
              <a:rPr lang="en-US" altLang="ko-KR" dirty="0"/>
              <a:t>+ y</a:t>
            </a:r>
            <a:r>
              <a:rPr lang="ko-KR" altLang="en-US" dirty="0"/>
              <a:t>좌표</a:t>
            </a:r>
          </a:p>
          <a:p>
            <a:br>
              <a:rPr lang="ko-KR" altLang="en-US" dirty="0"/>
            </a:br>
            <a:r>
              <a:rPr lang="en-US" altLang="ko-KR" dirty="0" err="1"/>
              <a:t>root.resizable</a:t>
            </a:r>
            <a:r>
              <a:rPr lang="en-US" altLang="ko-KR" dirty="0"/>
              <a:t>(True, False) </a:t>
            </a:r>
          </a:p>
          <a:p>
            <a:r>
              <a:rPr lang="en-US" altLang="ko-KR" dirty="0"/>
              <a:t># x(</a:t>
            </a:r>
            <a:r>
              <a:rPr lang="ko-KR" altLang="en-US" dirty="0"/>
              <a:t>너비</a:t>
            </a:r>
            <a:r>
              <a:rPr lang="en-US" altLang="ko-KR" dirty="0"/>
              <a:t>), y(</a:t>
            </a:r>
            <a:r>
              <a:rPr lang="ko-KR" altLang="en-US" dirty="0"/>
              <a:t>높이</a:t>
            </a:r>
            <a:r>
              <a:rPr lang="en-US" altLang="ko-KR" dirty="0"/>
              <a:t>) </a:t>
            </a:r>
            <a:r>
              <a:rPr lang="ko-KR" altLang="en-US" dirty="0"/>
              <a:t>값 변경 불가 </a:t>
            </a:r>
            <a:r>
              <a:rPr lang="en-US" altLang="ko-KR" dirty="0"/>
              <a:t>(</a:t>
            </a:r>
            <a:r>
              <a:rPr lang="ko-KR" altLang="en-US" dirty="0"/>
              <a:t>창 크기 변경 불가</a:t>
            </a:r>
            <a:r>
              <a:rPr lang="en-US" altLang="ko-KR" dirty="0"/>
              <a:t>)</a:t>
            </a:r>
            <a:endParaRPr lang="ko-KR" altLang="en-US" dirty="0"/>
          </a:p>
          <a:p>
            <a:br>
              <a:rPr lang="ko-KR" altLang="en-US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프로그램 창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8391B2D-0403-4E7F-9901-DD3AEBE2F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243939"/>
              </p:ext>
            </p:extLst>
          </p:nvPr>
        </p:nvGraphicFramePr>
        <p:xfrm>
          <a:off x="7036983" y="2036786"/>
          <a:ext cx="5019675" cy="3798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9675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64493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15380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0E801B5-45E6-4B71-83B6-17247061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348" y="2867891"/>
            <a:ext cx="3357284" cy="26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39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2250887" y="914224"/>
            <a:ext cx="7388081" cy="588664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2335875" y="914225"/>
            <a:ext cx="714364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7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btn_7 = Button(root, text="7", width=5, height=2)</a:t>
            </a:r>
          </a:p>
          <a:p>
            <a:r>
              <a:rPr lang="en-US" altLang="ko-KR" dirty="0"/>
              <a:t>btn_8 = Button(root, text="8", width=5, height=2)</a:t>
            </a:r>
          </a:p>
          <a:p>
            <a:r>
              <a:rPr lang="en-US" altLang="ko-KR" dirty="0"/>
              <a:t>btn_9 = Button(root, text="9", width=5, height=2)</a:t>
            </a:r>
          </a:p>
          <a:p>
            <a:r>
              <a:rPr lang="en-US" altLang="ko-KR" dirty="0" err="1"/>
              <a:t>btn_sub</a:t>
            </a:r>
            <a:r>
              <a:rPr lang="en-US" altLang="ko-KR" dirty="0"/>
              <a:t> = Button(root, text="-", width=5, height=2)</a:t>
            </a:r>
          </a:p>
          <a:p>
            <a:br>
              <a:rPr lang="en-US" altLang="ko-KR" dirty="0"/>
            </a:br>
            <a:r>
              <a:rPr lang="en-US" altLang="ko-KR" dirty="0"/>
              <a:t>btn_7.grid(row=2,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btn_8.grid(row=2,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btn_9.grid(row=2,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btn_sub.grid</a:t>
            </a:r>
            <a:r>
              <a:rPr lang="en-US" altLang="ko-KR" dirty="0"/>
              <a:t>(row=2,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br>
              <a:rPr lang="en-US" altLang="ko-KR" dirty="0"/>
            </a:br>
            <a:r>
              <a:rPr lang="en-US" altLang="ko-KR" dirty="0"/>
              <a:t># 4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btn_4 = Button(root, text="4", width=5, height=2)</a:t>
            </a:r>
          </a:p>
          <a:p>
            <a:r>
              <a:rPr lang="en-US" altLang="ko-KR" dirty="0"/>
              <a:t>btn_5 = Button(root, text="5", width=5, height=2)</a:t>
            </a:r>
          </a:p>
          <a:p>
            <a:r>
              <a:rPr lang="en-US" altLang="ko-KR" dirty="0"/>
              <a:t>btn_6 = Button(root, text="6", width=5, height=2)</a:t>
            </a:r>
          </a:p>
          <a:p>
            <a:r>
              <a:rPr lang="en-US" altLang="ko-KR" dirty="0" err="1"/>
              <a:t>btn_add</a:t>
            </a:r>
            <a:r>
              <a:rPr lang="en-US" altLang="ko-KR" dirty="0"/>
              <a:t> = Button(root, text="+", width=5, height=2)</a:t>
            </a:r>
          </a:p>
          <a:p>
            <a:br>
              <a:rPr lang="en-US" altLang="ko-KR" dirty="0"/>
            </a:br>
            <a:r>
              <a:rPr lang="en-US" altLang="ko-KR" dirty="0"/>
              <a:t>btn_4.grid(row=3,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btn_5.grid(row=3,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btn_6.grid(row=3,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btn_add.grid</a:t>
            </a:r>
            <a:r>
              <a:rPr lang="en-US" altLang="ko-KR" dirty="0"/>
              <a:t>(row=3, column=3,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1415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그리드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2250887" y="914224"/>
            <a:ext cx="7388081" cy="618630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2335875" y="914225"/>
            <a:ext cx="71436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 1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btn_1 = Button(root, text="1", width=5, height=2)</a:t>
            </a:r>
          </a:p>
          <a:p>
            <a:r>
              <a:rPr lang="en-US" altLang="ko-KR" dirty="0"/>
              <a:t>btn_2 = Button(root, text="2", width=5, height=2)</a:t>
            </a:r>
          </a:p>
          <a:p>
            <a:r>
              <a:rPr lang="en-US" altLang="ko-KR" dirty="0"/>
              <a:t>btn_3 = Button(root, text="3", width=5, height=2)</a:t>
            </a:r>
          </a:p>
          <a:p>
            <a:r>
              <a:rPr lang="en-US" altLang="ko-KR" dirty="0" err="1"/>
              <a:t>btn_enter</a:t>
            </a:r>
            <a:r>
              <a:rPr lang="en-US" altLang="ko-KR" dirty="0"/>
              <a:t> = Button(root, text="enter", width=5, height=2) # </a:t>
            </a:r>
            <a:r>
              <a:rPr lang="ko-KR" altLang="en-US" dirty="0"/>
              <a:t>세로로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br>
              <a:rPr lang="ko-KR" altLang="en-US" dirty="0"/>
            </a:br>
            <a:r>
              <a:rPr lang="en-US" altLang="ko-KR" dirty="0"/>
              <a:t>btn_1.grid(row=4, column=0,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btn_2.grid(row=4, column=1,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/>
              <a:t>btn_3.grid(row=4,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r>
              <a:rPr lang="en-US" altLang="ko-KR" dirty="0" err="1"/>
              <a:t>btn_enter.grid</a:t>
            </a:r>
            <a:r>
              <a:rPr lang="en-US" altLang="ko-KR" dirty="0"/>
              <a:t>(row=4, column=3, </a:t>
            </a:r>
            <a:r>
              <a:rPr lang="en-US" altLang="ko-KR" dirty="0" err="1"/>
              <a:t>rowspan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아래쪽으로 몇 줄을 더함</a:t>
            </a:r>
          </a:p>
          <a:p>
            <a:br>
              <a:rPr lang="ko-KR" altLang="en-US" dirty="0"/>
            </a:br>
            <a:r>
              <a:rPr lang="en-US" altLang="ko-KR" dirty="0"/>
              <a:t># 0 </a:t>
            </a:r>
            <a:r>
              <a:rPr lang="ko-KR" altLang="en-US" dirty="0"/>
              <a:t>시작 줄</a:t>
            </a:r>
          </a:p>
          <a:p>
            <a:r>
              <a:rPr lang="en-US" altLang="ko-KR" dirty="0"/>
              <a:t>btn_0 = Button(root, text="0", width=5, height=2) # </a:t>
            </a:r>
            <a:r>
              <a:rPr lang="ko-KR" altLang="en-US" dirty="0"/>
              <a:t>가로로 </a:t>
            </a:r>
            <a:r>
              <a:rPr lang="ko-KR" altLang="en-US" dirty="0" err="1"/>
              <a:t>합쳐짐</a:t>
            </a:r>
            <a:endParaRPr lang="ko-KR" altLang="en-US" dirty="0"/>
          </a:p>
          <a:p>
            <a:r>
              <a:rPr lang="en-US" altLang="ko-KR" dirty="0" err="1"/>
              <a:t>btn_point</a:t>
            </a:r>
            <a:r>
              <a:rPr lang="en-US" altLang="ko-KR" dirty="0"/>
              <a:t> = Button(root, text=".", width=5, height=2)</a:t>
            </a:r>
          </a:p>
          <a:p>
            <a:br>
              <a:rPr lang="en-US" altLang="ko-KR" dirty="0"/>
            </a:br>
            <a:r>
              <a:rPr lang="en-US" altLang="ko-KR" dirty="0"/>
              <a:t>btn_0.grid(row=5, column=0, </a:t>
            </a:r>
            <a:r>
              <a:rPr lang="en-US" altLang="ko-KR" dirty="0" err="1"/>
              <a:t>columnspan</a:t>
            </a:r>
            <a:r>
              <a:rPr lang="en-US" altLang="ko-KR" dirty="0"/>
              <a:t>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 # </a:t>
            </a:r>
            <a:r>
              <a:rPr lang="ko-KR" altLang="en-US" dirty="0"/>
              <a:t>현재 위치로부터 오른쪽으로 몇 칸 더함</a:t>
            </a:r>
          </a:p>
          <a:p>
            <a:r>
              <a:rPr lang="en-US" altLang="ko-KR" dirty="0" err="1"/>
              <a:t>btn_point.grid</a:t>
            </a:r>
            <a:r>
              <a:rPr lang="en-US" altLang="ko-KR" dirty="0"/>
              <a:t>(row=5, column=2, sticky=N+E+W+S, </a:t>
            </a:r>
            <a:r>
              <a:rPr lang="en-US" altLang="ko-KR" dirty="0" err="1"/>
              <a:t>padx</a:t>
            </a:r>
            <a:r>
              <a:rPr lang="en-US" altLang="ko-KR" dirty="0"/>
              <a:t>=3, </a:t>
            </a:r>
            <a:r>
              <a:rPr lang="en-US" altLang="ko-KR" dirty="0" err="1"/>
              <a:t>pady</a:t>
            </a:r>
            <a:r>
              <a:rPr lang="en-US" altLang="ko-KR" dirty="0"/>
              <a:t>=3)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7564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메모장 만들기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23A89DF-5E63-4430-9713-8D6F7378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69" y="1867990"/>
            <a:ext cx="4714095" cy="3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74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92534" y="57134"/>
            <a:ext cx="5664650" cy="669280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163008" y="-103172"/>
            <a:ext cx="5523701" cy="733790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 </a:t>
            </a:r>
            <a:r>
              <a:rPr lang="en-US" altLang="ko-KR" dirty="0" err="1"/>
              <a:t>os</a:t>
            </a:r>
            <a:endParaRPr lang="en-US" altLang="ko-KR" dirty="0"/>
          </a:p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ko-KR" altLang="en-US" dirty="0"/>
              <a:t>제목 없음 </a:t>
            </a:r>
            <a:r>
              <a:rPr lang="en-US" altLang="ko-KR" dirty="0"/>
              <a:t>- Windows </a:t>
            </a:r>
            <a:r>
              <a:rPr lang="ko-KR" altLang="en-US" dirty="0"/>
              <a:t>메모장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# </a:t>
            </a:r>
            <a:r>
              <a:rPr lang="ko-KR" altLang="en-US" dirty="0"/>
              <a:t>열기</a:t>
            </a:r>
            <a:r>
              <a:rPr lang="en-US" altLang="ko-KR" dirty="0"/>
              <a:t>, </a:t>
            </a:r>
            <a:r>
              <a:rPr lang="ko-KR" altLang="en-US" dirty="0"/>
              <a:t>저장 파일 이름</a:t>
            </a:r>
          </a:p>
          <a:p>
            <a:r>
              <a:rPr lang="en-US" altLang="ko-KR" dirty="0"/>
              <a:t>filename = "mynote.txt"</a:t>
            </a:r>
          </a:p>
          <a:p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open_file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if </a:t>
            </a:r>
            <a:r>
              <a:rPr lang="en-US" altLang="ko-KR" dirty="0" err="1"/>
              <a:t>os.path.isfile</a:t>
            </a:r>
            <a:r>
              <a:rPr lang="en-US" altLang="ko-KR" dirty="0"/>
              <a:t>(filename): # </a:t>
            </a:r>
            <a:r>
              <a:rPr lang="ko-KR" altLang="en-US" dirty="0"/>
              <a:t>파일 있으면 </a:t>
            </a:r>
            <a:r>
              <a:rPr lang="en-US" altLang="ko-KR" dirty="0"/>
              <a:t>True, </a:t>
            </a:r>
            <a:r>
              <a:rPr lang="ko-KR" altLang="en-US" dirty="0"/>
              <a:t>없으면 </a:t>
            </a:r>
            <a:r>
              <a:rPr lang="en-US" altLang="ko-KR" dirty="0"/>
              <a:t>False</a:t>
            </a:r>
          </a:p>
          <a:p>
            <a:r>
              <a:rPr lang="en-US" altLang="ko-KR" dirty="0"/>
              <a:t>        with open(filename, "r", encoding="utf8") as file:</a:t>
            </a:r>
          </a:p>
          <a:p>
            <a:r>
              <a:rPr lang="en-US" altLang="ko-KR" dirty="0"/>
              <a:t>            </a:t>
            </a:r>
            <a:r>
              <a:rPr lang="en-US" altLang="ko-KR" dirty="0" err="1"/>
              <a:t>txt.delete</a:t>
            </a:r>
            <a:r>
              <a:rPr lang="en-US" altLang="ko-KR" dirty="0"/>
              <a:t>("1.0", END) # </a:t>
            </a:r>
            <a:r>
              <a:rPr lang="ko-KR" altLang="en-US" dirty="0"/>
              <a:t>텍스트 위젯 본문 삭제</a:t>
            </a:r>
          </a:p>
          <a:p>
            <a:r>
              <a:rPr lang="ko-KR" altLang="en-US" dirty="0"/>
              <a:t>            </a:t>
            </a:r>
            <a:r>
              <a:rPr lang="en-US" altLang="ko-KR" dirty="0" err="1"/>
              <a:t>txt.insert</a:t>
            </a:r>
            <a:r>
              <a:rPr lang="en-US" altLang="ko-KR" dirty="0"/>
              <a:t>(END, </a:t>
            </a:r>
            <a:r>
              <a:rPr lang="en-US" altLang="ko-KR" dirty="0" err="1"/>
              <a:t>file.read</a:t>
            </a:r>
            <a:r>
              <a:rPr lang="en-US" altLang="ko-KR" dirty="0"/>
              <a:t>()) # </a:t>
            </a:r>
            <a:r>
              <a:rPr lang="ko-KR" altLang="en-US" dirty="0"/>
              <a:t>파일 내용을 본문에 입력</a:t>
            </a:r>
          </a:p>
          <a:p>
            <a:br>
              <a:rPr lang="ko-KR" altLang="en-US" dirty="0"/>
            </a:br>
            <a:r>
              <a:rPr lang="en-US" altLang="ko-KR" dirty="0"/>
              <a:t>def </a:t>
            </a:r>
            <a:r>
              <a:rPr lang="en-US" altLang="ko-KR" dirty="0" err="1"/>
              <a:t>save_file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with open(filename, "w", encoding="utf8") as file:</a:t>
            </a:r>
          </a:p>
          <a:p>
            <a:r>
              <a:rPr lang="en-US" altLang="ko-KR" dirty="0"/>
              <a:t>        </a:t>
            </a:r>
            <a:r>
              <a:rPr lang="en-US" altLang="ko-KR" dirty="0" err="1"/>
              <a:t>file.write</a:t>
            </a:r>
            <a:r>
              <a:rPr lang="en-US" altLang="ko-KR" dirty="0"/>
              <a:t>(</a:t>
            </a:r>
            <a:r>
              <a:rPr lang="en-US" altLang="ko-KR" dirty="0" err="1"/>
              <a:t>txt.get</a:t>
            </a:r>
            <a:r>
              <a:rPr lang="en-US" altLang="ko-KR" dirty="0"/>
              <a:t>("1.0", END)) # </a:t>
            </a:r>
            <a:r>
              <a:rPr lang="ko-KR" altLang="en-US" dirty="0"/>
              <a:t>모든 내용을 가져와서 저장</a:t>
            </a:r>
          </a:p>
          <a:p>
            <a:br>
              <a:rPr lang="ko-KR" altLang="en-US" dirty="0"/>
            </a:br>
            <a:r>
              <a:rPr lang="en-US" altLang="ko-KR" dirty="0"/>
              <a:t>menu = Menu(root)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33036" y="57135"/>
            <a:ext cx="6283112" cy="6692800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98584" y="57135"/>
            <a:ext cx="621756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menu_file</a:t>
            </a:r>
            <a:r>
              <a:rPr lang="en-US" altLang="ko-KR" dirty="0"/>
              <a:t> = Menu(menu, </a:t>
            </a:r>
            <a:r>
              <a:rPr lang="en-US" altLang="ko-KR" dirty="0" err="1"/>
              <a:t>tearoff</a:t>
            </a:r>
            <a:r>
              <a:rPr lang="en-US" altLang="ko-KR" dirty="0"/>
              <a:t>=0)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열기</a:t>
            </a:r>
            <a:r>
              <a:rPr lang="en-US" altLang="ko-KR" dirty="0"/>
              <a:t>", command=</a:t>
            </a:r>
            <a:r>
              <a:rPr lang="en-US" altLang="ko-KR" dirty="0" err="1"/>
              <a:t>open_file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저장</a:t>
            </a:r>
            <a:r>
              <a:rPr lang="en-US" altLang="ko-KR" dirty="0"/>
              <a:t>", command=</a:t>
            </a:r>
            <a:r>
              <a:rPr lang="en-US" altLang="ko-KR" dirty="0" err="1"/>
              <a:t>save_file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menu_file.add_separator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menu_file.add_command</a:t>
            </a:r>
            <a:r>
              <a:rPr lang="en-US" altLang="ko-KR" dirty="0"/>
              <a:t>(label="</a:t>
            </a:r>
            <a:r>
              <a:rPr lang="ko-KR" altLang="en-US" dirty="0"/>
              <a:t>끝내기</a:t>
            </a:r>
            <a:r>
              <a:rPr lang="en-US" altLang="ko-KR" dirty="0"/>
              <a:t>", command=</a:t>
            </a:r>
            <a:r>
              <a:rPr lang="en-US" altLang="ko-KR" dirty="0" err="1"/>
              <a:t>root.quit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파일</a:t>
            </a:r>
            <a:r>
              <a:rPr lang="en-US" altLang="ko-KR" dirty="0"/>
              <a:t>", menu=</a:t>
            </a:r>
            <a:r>
              <a:rPr lang="en-US" altLang="ko-KR" dirty="0" err="1"/>
              <a:t>menu_file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편집</a:t>
            </a:r>
            <a:r>
              <a:rPr lang="en-US" altLang="ko-KR" dirty="0"/>
              <a:t>, </a:t>
            </a:r>
            <a:r>
              <a:rPr lang="ko-KR" altLang="en-US" dirty="0"/>
              <a:t>서식</a:t>
            </a:r>
            <a:r>
              <a:rPr lang="en-US" altLang="ko-KR" dirty="0"/>
              <a:t>, </a:t>
            </a:r>
            <a:r>
              <a:rPr lang="ko-KR" altLang="en-US" dirty="0"/>
              <a:t>보기</a:t>
            </a:r>
            <a:r>
              <a:rPr lang="en-US" altLang="ko-KR" dirty="0"/>
              <a:t>, </a:t>
            </a:r>
            <a:r>
              <a:rPr lang="ko-KR" altLang="en-US" dirty="0"/>
              <a:t>도움말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편집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서식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보기</a:t>
            </a:r>
            <a:r>
              <a:rPr lang="en-US" altLang="ko-KR" dirty="0"/>
              <a:t>")</a:t>
            </a:r>
          </a:p>
          <a:p>
            <a:r>
              <a:rPr lang="en-US" altLang="ko-KR" dirty="0" err="1"/>
              <a:t>menu.add_cascade</a:t>
            </a:r>
            <a:r>
              <a:rPr lang="en-US" altLang="ko-KR" dirty="0"/>
              <a:t>(label="</a:t>
            </a:r>
            <a:r>
              <a:rPr lang="ko-KR" altLang="en-US" dirty="0"/>
              <a:t>도움말</a:t>
            </a:r>
            <a:r>
              <a:rPr lang="en-US" altLang="ko-KR" dirty="0"/>
              <a:t>")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스크롤 바</a:t>
            </a:r>
          </a:p>
          <a:p>
            <a:r>
              <a:rPr lang="en-US" altLang="ko-KR" dirty="0"/>
              <a:t>scrollbar = Scrollbar(root)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br>
              <a:rPr lang="en-US" altLang="ko-KR" dirty="0"/>
            </a:br>
            <a:r>
              <a:rPr lang="en-US" altLang="ko-KR" dirty="0"/>
              <a:t># </a:t>
            </a:r>
            <a:r>
              <a:rPr lang="ko-KR" altLang="en-US" dirty="0"/>
              <a:t>본문 영역</a:t>
            </a:r>
          </a:p>
          <a:p>
            <a:r>
              <a:rPr lang="en-US" altLang="ko-KR" dirty="0"/>
              <a:t>txt = Text(root, </a:t>
            </a:r>
            <a:r>
              <a:rPr lang="en-US" altLang="ko-KR" dirty="0" err="1"/>
              <a:t>yscrollcommand</a:t>
            </a:r>
            <a:r>
              <a:rPr lang="en-US" altLang="ko-KR" dirty="0"/>
              <a:t>=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txt.pack</a:t>
            </a:r>
            <a:r>
              <a:rPr lang="en-US" altLang="ko-KR" dirty="0"/>
              <a:t>(side="left", fill="both", expand=True)</a:t>
            </a:r>
          </a:p>
          <a:p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txt.yview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 err="1"/>
              <a:t>root.config</a:t>
            </a:r>
            <a:r>
              <a:rPr lang="en-US" altLang="ko-KR" dirty="0"/>
              <a:t>(menu=menu)</a:t>
            </a:r>
          </a:p>
          <a:p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27374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4844916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frame = Frame(root)</a:t>
            </a:r>
          </a:p>
          <a:p>
            <a:r>
              <a:rPr lang="en-US" altLang="ko-KR" dirty="0" err="1"/>
              <a:t>frame.pack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/>
              <a:t>scrollbar = Scrollbar(frame)</a:t>
            </a:r>
          </a:p>
          <a:p>
            <a:r>
              <a:rPr lang="en-US" altLang="ko-KR" dirty="0" err="1"/>
              <a:t>scrollbar.pack</a:t>
            </a:r>
            <a:r>
              <a:rPr lang="en-US" altLang="ko-KR" dirty="0"/>
              <a:t>(side="right", fill="y")</a:t>
            </a:r>
          </a:p>
          <a:p>
            <a:br>
              <a:rPr lang="en-US" altLang="ko-KR" dirty="0"/>
            </a:br>
            <a:r>
              <a:rPr lang="en-US" altLang="ko-KR" dirty="0"/>
              <a:t># set </a:t>
            </a:r>
            <a:r>
              <a:rPr lang="ko-KR" altLang="en-US" dirty="0"/>
              <a:t>이 없으면 스크롤을 내려도 다시 올라옴</a:t>
            </a:r>
          </a:p>
          <a:p>
            <a:r>
              <a:rPr lang="en-US" altLang="ko-KR" dirty="0" err="1"/>
              <a:t>listbox</a:t>
            </a:r>
            <a:r>
              <a:rPr lang="en-US" altLang="ko-KR" dirty="0"/>
              <a:t> = </a:t>
            </a:r>
            <a:r>
              <a:rPr lang="en-US" altLang="ko-KR" dirty="0" err="1"/>
              <a:t>Listbox</a:t>
            </a:r>
            <a:r>
              <a:rPr lang="en-US" altLang="ko-KR" dirty="0"/>
              <a:t>(frame, </a:t>
            </a:r>
            <a:r>
              <a:rPr lang="en-US" altLang="ko-KR" dirty="0" err="1"/>
              <a:t>selectmode</a:t>
            </a:r>
            <a:r>
              <a:rPr lang="en-US" altLang="ko-KR" dirty="0"/>
              <a:t>="extended", height=10, </a:t>
            </a:r>
            <a:r>
              <a:rPr lang="en-US" altLang="ko-KR" dirty="0" err="1"/>
              <a:t>yscrollcommand</a:t>
            </a:r>
            <a:r>
              <a:rPr lang="en-US" altLang="ko-KR" dirty="0"/>
              <a:t> = </a:t>
            </a:r>
            <a:r>
              <a:rPr lang="en-US" altLang="ko-KR" dirty="0" err="1"/>
              <a:t>scrollbar.set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스크롤바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7"/>
            <a:ext cx="6091525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 </a:t>
            </a:r>
            <a:r>
              <a:rPr lang="en-US" altLang="ko-KR" dirty="0" err="1"/>
              <a:t>i</a:t>
            </a:r>
            <a:r>
              <a:rPr lang="en-US" altLang="ko-KR" dirty="0"/>
              <a:t> in range(1, 32): # 1 ~ 31 </a:t>
            </a:r>
            <a:r>
              <a:rPr lang="ko-KR" altLang="en-US" dirty="0"/>
              <a:t>일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listbox.insert</a:t>
            </a:r>
            <a:r>
              <a:rPr lang="en-US" altLang="ko-KR" dirty="0"/>
              <a:t>(END, str(</a:t>
            </a:r>
            <a:r>
              <a:rPr lang="en-US" altLang="ko-KR" dirty="0" err="1"/>
              <a:t>i</a:t>
            </a:r>
            <a:r>
              <a:rPr lang="en-US" altLang="ko-KR" dirty="0"/>
              <a:t>) + "</a:t>
            </a:r>
            <a:r>
              <a:rPr lang="ko-KR" altLang="en-US" dirty="0"/>
              <a:t>일</a:t>
            </a:r>
            <a:r>
              <a:rPr lang="en-US" altLang="ko-KR" dirty="0"/>
              <a:t>") # 1</a:t>
            </a:r>
            <a:r>
              <a:rPr lang="ko-KR" altLang="en-US" dirty="0"/>
              <a:t>일</a:t>
            </a:r>
            <a:r>
              <a:rPr lang="en-US" altLang="ko-KR" dirty="0"/>
              <a:t>, 2</a:t>
            </a:r>
            <a:r>
              <a:rPr lang="ko-KR" altLang="en-US" dirty="0"/>
              <a:t>일</a:t>
            </a:r>
            <a:r>
              <a:rPr lang="en-US" altLang="ko-KR" dirty="0"/>
              <a:t>, ...</a:t>
            </a:r>
            <a:endParaRPr lang="ko-KR" altLang="en-US" dirty="0"/>
          </a:p>
          <a:p>
            <a:r>
              <a:rPr lang="en-US" altLang="ko-KR" dirty="0" err="1"/>
              <a:t>listbox.pack</a:t>
            </a:r>
            <a:r>
              <a:rPr lang="en-US" altLang="ko-KR" dirty="0"/>
              <a:t>(side="left")</a:t>
            </a:r>
          </a:p>
          <a:p>
            <a:br>
              <a:rPr lang="en-US" altLang="ko-KR" dirty="0"/>
            </a:br>
            <a:r>
              <a:rPr lang="en-US" altLang="ko-KR" dirty="0" err="1"/>
              <a:t>scrollbar.config</a:t>
            </a:r>
            <a:r>
              <a:rPr lang="en-US" altLang="ko-KR" dirty="0"/>
              <a:t>(command=</a:t>
            </a:r>
            <a:r>
              <a:rPr lang="en-US" altLang="ko-KR" dirty="0" err="1"/>
              <a:t>listbox.yview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85882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 err="1"/>
              <a:t>Tkinter</a:t>
            </a:r>
            <a:r>
              <a:rPr lang="en-US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6744E7E-10BE-4C0C-9070-3E3800B5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979" y="2290762"/>
            <a:ext cx="4029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69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14217"/>
            <a:ext cx="5250424" cy="5303704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9" y="826429"/>
            <a:ext cx="5127595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tkinter</a:t>
            </a:r>
            <a:endParaRPr lang="en-US" altLang="ko-KR" dirty="0"/>
          </a:p>
          <a:p>
            <a:r>
              <a:rPr lang="en-US" altLang="ko-KR" dirty="0"/>
              <a:t>from PIL import Image</a:t>
            </a:r>
          </a:p>
          <a:p>
            <a:r>
              <a:rPr lang="en-US" altLang="ko-KR" dirty="0"/>
              <a:t>from PIL import </a:t>
            </a:r>
            <a:r>
              <a:rPr lang="en-US" altLang="ko-KR" dirty="0" err="1"/>
              <a:t>ImageTk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 </a:t>
            </a:r>
            <a:r>
              <a:rPr lang="en-US" altLang="ko-KR" dirty="0" err="1"/>
              <a:t>convert_to_tkimage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global </a:t>
            </a:r>
            <a:r>
              <a:rPr lang="en-US" altLang="ko-KR" dirty="0" err="1"/>
              <a:t>src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gray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cv2.COLOR_BGR2GRAY)</a:t>
            </a:r>
          </a:p>
          <a:p>
            <a:r>
              <a:rPr lang="en-US" altLang="ko-KR" dirty="0"/>
              <a:t>    _, binary = cv2.threshold(gray, 100, 255, cv2.THRESH_BINARY)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(binary)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label.config</a:t>
            </a:r>
            <a:r>
              <a:rPr lang="en-US" altLang="ko-KR" dirty="0"/>
              <a:t>(image=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label.image</a:t>
            </a:r>
            <a:r>
              <a:rPr lang="en-US" altLang="ko-KR" dirty="0"/>
              <a:t> = </a:t>
            </a:r>
            <a:r>
              <a:rPr lang="en-US" altLang="ko-KR" dirty="0" err="1"/>
              <a:t>imgtk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 err="1"/>
              <a:t>Tkinter</a:t>
            </a:r>
            <a:r>
              <a:rPr lang="en-US" altLang="ko-KR" spc="-50" dirty="0"/>
              <a:t> + OpenCV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99944" y="914216"/>
            <a:ext cx="6091525" cy="563230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6059385" y="914217"/>
            <a:ext cx="577264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window=</a:t>
            </a:r>
            <a:r>
              <a:rPr lang="en-US" altLang="ko-KR" dirty="0" err="1"/>
              <a:t>tkinter.Tk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window.title</a:t>
            </a:r>
            <a:r>
              <a:rPr lang="en-US" altLang="ko-KR" dirty="0"/>
              <a:t>("YUN DAE HEE")</a:t>
            </a:r>
          </a:p>
          <a:p>
            <a:r>
              <a:rPr lang="en-US" altLang="ko-KR" dirty="0" err="1"/>
              <a:t>window.geometry</a:t>
            </a:r>
            <a:r>
              <a:rPr lang="en-US" altLang="ko-KR" dirty="0"/>
              <a:t>("640x480+100+100")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cv2.imread("giraffe.jpg")</a:t>
            </a:r>
          </a:p>
          <a:p>
            <a:r>
              <a:rPr lang="en-US" altLang="ko-KR" dirty="0" err="1"/>
              <a:t>src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(640, 400))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src</a:t>
            </a:r>
            <a:r>
              <a:rPr lang="en-US" altLang="ko-KR" dirty="0"/>
              <a:t>, cv2.COLOR_BGR2RGB)</a:t>
            </a:r>
          </a:p>
          <a:p>
            <a:endParaRPr lang="en-US" altLang="ko-KR" dirty="0"/>
          </a:p>
          <a:p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Image.fromarray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imgtk</a:t>
            </a:r>
            <a:r>
              <a:rPr lang="en-US" altLang="ko-KR" dirty="0"/>
              <a:t> = </a:t>
            </a:r>
            <a:r>
              <a:rPr lang="en-US" altLang="ko-KR" dirty="0" err="1"/>
              <a:t>ImageTk.PhotoImage</a:t>
            </a:r>
            <a:r>
              <a:rPr lang="en-US" altLang="ko-KR" dirty="0"/>
              <a:t>(image=</a:t>
            </a:r>
            <a:r>
              <a:rPr lang="en-US" altLang="ko-KR" dirty="0" err="1"/>
              <a:t>img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label = </a:t>
            </a:r>
            <a:r>
              <a:rPr lang="en-US" altLang="ko-KR" dirty="0" err="1"/>
              <a:t>tkinter.Label</a:t>
            </a:r>
            <a:r>
              <a:rPr lang="en-US" altLang="ko-KR" dirty="0"/>
              <a:t>(window, image=</a:t>
            </a:r>
            <a:r>
              <a:rPr lang="en-US" altLang="ko-KR" dirty="0" err="1"/>
              <a:t>imgtk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label.pack</a:t>
            </a:r>
            <a:r>
              <a:rPr lang="en-US" altLang="ko-KR" dirty="0"/>
              <a:t>(side="top")</a:t>
            </a:r>
          </a:p>
          <a:p>
            <a:endParaRPr lang="en-US" altLang="ko-KR" dirty="0"/>
          </a:p>
          <a:p>
            <a:r>
              <a:rPr lang="en-US" altLang="ko-KR" dirty="0"/>
              <a:t>button = </a:t>
            </a:r>
            <a:r>
              <a:rPr lang="en-US" altLang="ko-KR" dirty="0" err="1"/>
              <a:t>tkinter.Button</a:t>
            </a:r>
            <a:r>
              <a:rPr lang="en-US" altLang="ko-KR" dirty="0"/>
              <a:t>(window, text="</a:t>
            </a:r>
            <a:r>
              <a:rPr lang="ko-KR" altLang="en-US" dirty="0"/>
              <a:t>이진화 처리</a:t>
            </a:r>
            <a:r>
              <a:rPr lang="en-US" altLang="ko-KR" dirty="0"/>
              <a:t>", command=</a:t>
            </a:r>
            <a:r>
              <a:rPr lang="en-US" altLang="ko-KR" dirty="0" err="1"/>
              <a:t>convert_to_tkimage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button.pack</a:t>
            </a:r>
            <a:r>
              <a:rPr lang="en-US" altLang="ko-KR" dirty="0"/>
              <a:t>(side="bottom", expand=True, fill='both')</a:t>
            </a:r>
          </a:p>
          <a:p>
            <a:endParaRPr lang="en-US" altLang="ko-KR" dirty="0"/>
          </a:p>
          <a:p>
            <a:r>
              <a:rPr lang="en-US" altLang="ko-KR" dirty="0" err="1"/>
              <a:t>window.mainloop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53493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3884662-A422-4609-9629-DCEAB618E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76" y="2972300"/>
            <a:ext cx="6818082" cy="9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3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7"/>
            <a:ext cx="5250424" cy="539291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1293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!python -m pip install </a:t>
            </a:r>
            <a:r>
              <a:rPr lang="en-US" altLang="ko-KR" dirty="0" err="1"/>
              <a:t>opencv</a:t>
            </a:r>
            <a:r>
              <a:rPr lang="en-US" altLang="ko-KR" dirty="0"/>
              <a:t>-python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50" dirty="0"/>
              <a:t>OpenCV </a:t>
            </a:r>
            <a:r>
              <a:rPr lang="ko-KR" altLang="en-US" spc="-50" dirty="0"/>
              <a:t>설치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B0FF21-5647-4038-BD73-574FF016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69" y="1704797"/>
            <a:ext cx="9586219" cy="45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버튼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87974"/>
              </p:ext>
            </p:extLst>
          </p:nvPr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D69B881-78CF-4EF6-BB6A-0995E4CF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279" y="1794315"/>
            <a:ext cx="68484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16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0DB0BB3-EF58-4C97-A5EA-65B47A55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87" y="1835673"/>
            <a:ext cx="5647459" cy="31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81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33874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07492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/>
              <a:t>image = cv2.imread("lunar.jpg", cv2.IMREAD_ANYCOLOR)</a:t>
            </a:r>
          </a:p>
          <a:p>
            <a:r>
              <a:rPr lang="en-US" altLang="ko-KR" dirty="0"/>
              <a:t>cv2.imshow("Moon", image)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불러오기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994B2-2B17-45A4-BFD7-1F8E0C96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91" y="1438108"/>
            <a:ext cx="8113179" cy="46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0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19AB131-D718-4A2E-88FB-10B81D81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90" y="1714500"/>
            <a:ext cx="58516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0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0" y="969718"/>
            <a:ext cx="5250424" cy="2959296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2905924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cv2.imread("Image/glass.jpg",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cv2.flip(</a:t>
            </a:r>
            <a:r>
              <a:rPr lang="en-US" altLang="ko-KR" dirty="0" err="1"/>
              <a:t>src</a:t>
            </a:r>
            <a:r>
              <a:rPr lang="en-US" altLang="ko-KR" dirty="0"/>
              <a:t>, 0)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대칭 </a:t>
            </a:r>
            <a:r>
              <a:rPr lang="en-US" altLang="ko-KR" spc="-50" dirty="0"/>
              <a:t>(Flip, Symmetry)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9FDE4D-CB93-41C0-9DA6-DCB6A845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098617"/>
            <a:ext cx="7784175" cy="25582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190BEE-F350-4201-B97D-1AF4F706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3651788"/>
            <a:ext cx="7590732" cy="304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05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198C93D-B549-4753-9E0A-3FFA3716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55" y="1818600"/>
            <a:ext cx="5973517" cy="33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8"/>
            <a:ext cx="5618379" cy="392647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373692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cv2.imread("Image/ara.jpg", cv2.IMREAD_COLOR)</a:t>
            </a:r>
          </a:p>
          <a:p>
            <a:endParaRPr lang="en-US" altLang="ko-KR" dirty="0"/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r>
              <a:rPr lang="en-US" altLang="ko-KR" dirty="0"/>
              <a:t>matrix = cv2.getRotationMatrix2D((width/2, height/2), 90, 1)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cv2.warpAffine(</a:t>
            </a:r>
            <a:r>
              <a:rPr lang="en-US" altLang="ko-KR" dirty="0" err="1"/>
              <a:t>src</a:t>
            </a:r>
            <a:r>
              <a:rPr lang="en-US" altLang="ko-KR" dirty="0"/>
              <a:t>, matrix, (width, height))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회전 </a:t>
            </a:r>
            <a:r>
              <a:rPr lang="en-US" altLang="ko-KR" spc="-50" dirty="0"/>
              <a:t>(Rotate)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9BB684-9CAA-4413-8570-F90CCB7E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99" y="871387"/>
            <a:ext cx="6118972" cy="59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10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A2886AD-EE7E-490C-918B-0358DAF6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05" y="1989733"/>
            <a:ext cx="4099628" cy="28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19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cv2.imread("Image/fruits.jpg", cv2.IMREAD_COLOR)</a:t>
            </a:r>
          </a:p>
          <a:p>
            <a:r>
              <a:rPr lang="en-US" altLang="ko-KR" dirty="0"/>
              <a:t>height, width, channel = </a:t>
            </a:r>
            <a:r>
              <a:rPr lang="en-US" altLang="ko-KR" dirty="0" err="1"/>
              <a:t>src.shape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cv2.pyrUp(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dstsize</a:t>
            </a:r>
            <a:r>
              <a:rPr lang="en-US" altLang="ko-KR" dirty="0"/>
              <a:t>=(width * 2, height * 2), </a:t>
            </a:r>
            <a:r>
              <a:rPr lang="en-US" altLang="ko-KR" dirty="0" err="1"/>
              <a:t>borderType</a:t>
            </a:r>
            <a:r>
              <a:rPr lang="en-US" altLang="ko-KR" dirty="0"/>
              <a:t>=cv2.BORDER_DEFAULT)</a:t>
            </a:r>
          </a:p>
          <a:p>
            <a:r>
              <a:rPr lang="en-US" altLang="ko-KR" dirty="0"/>
              <a:t>dst2 = cv2.pyrDown(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이미지 피라미드</a:t>
            </a:r>
            <a:r>
              <a:rPr lang="en-US" altLang="ko-KR" spc="-50" dirty="0"/>
              <a:t>(Image Pyramid)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B1CA91-6E2B-4571-A675-531F4DD2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315" y="763294"/>
            <a:ext cx="6403968" cy="58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25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C21AEC4-80D0-4BF7-995A-070B49C0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59" y="1762298"/>
            <a:ext cx="4405158" cy="35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07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29" y="969717"/>
            <a:ext cx="5618379" cy="4344289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79246" y="924760"/>
            <a:ext cx="5127595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cv2.imread("Image/champagne.jpg", cv2.IMREAD_COLOR)</a:t>
            </a:r>
          </a:p>
          <a:p>
            <a:endParaRPr lang="en-US" altLang="ko-KR" dirty="0"/>
          </a:p>
          <a:p>
            <a:r>
              <a:rPr lang="en-US" altLang="ko-KR" dirty="0" err="1"/>
              <a:t>dst</a:t>
            </a:r>
            <a:r>
              <a:rPr lang="en-US" altLang="ko-KR" dirty="0"/>
              <a:t>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=(640, 480), interpolation=cv2.INTER_AREA)</a:t>
            </a:r>
          </a:p>
          <a:p>
            <a:r>
              <a:rPr lang="en-US" altLang="ko-KR" dirty="0"/>
              <a:t>dst2 = cv2.resize(</a:t>
            </a:r>
            <a:r>
              <a:rPr lang="en-US" altLang="ko-KR" dirty="0" err="1"/>
              <a:t>src</a:t>
            </a:r>
            <a:r>
              <a:rPr lang="en-US" altLang="ko-KR" dirty="0"/>
              <a:t>, </a:t>
            </a:r>
            <a:r>
              <a:rPr lang="en-US" altLang="ko-KR" dirty="0" err="1"/>
              <a:t>dsize</a:t>
            </a:r>
            <a:r>
              <a:rPr lang="en-US" altLang="ko-KR" dirty="0"/>
              <a:t>=(0, 0), </a:t>
            </a:r>
            <a:r>
              <a:rPr lang="en-US" altLang="ko-KR" dirty="0" err="1"/>
              <a:t>fx</a:t>
            </a:r>
            <a:r>
              <a:rPr lang="en-US" altLang="ko-KR" dirty="0"/>
              <a:t>=0.3, </a:t>
            </a:r>
            <a:r>
              <a:rPr lang="en-US" altLang="ko-KR" dirty="0" err="1"/>
              <a:t>fy</a:t>
            </a:r>
            <a:r>
              <a:rPr lang="en-US" altLang="ko-KR" dirty="0"/>
              <a:t>=0.7, interpolation=cv2.INTER_LINEAR)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cv2.imshow("dst2", dst2)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A24FB1-BBD5-4ADB-8678-3344B413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32" y="871387"/>
            <a:ext cx="5127595" cy="58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7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5480675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512191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br>
              <a:rPr lang="en-US" altLang="ko-KR" dirty="0"/>
            </a:br>
            <a:r>
              <a:rPr lang="en-US" altLang="ko-KR" dirty="0"/>
              <a:t>btn1 = Button(root, text="</a:t>
            </a:r>
            <a:r>
              <a:rPr lang="ko-KR" altLang="en-US" dirty="0"/>
              <a:t>버튼</a:t>
            </a:r>
            <a:r>
              <a:rPr lang="en-US" altLang="ko-KR" dirty="0"/>
              <a:t>1")</a:t>
            </a:r>
          </a:p>
          <a:p>
            <a:r>
              <a:rPr lang="en-US" altLang="ko-KR" dirty="0"/>
              <a:t>btn1.pack()</a:t>
            </a:r>
          </a:p>
          <a:p>
            <a:br>
              <a:rPr lang="en-US" altLang="ko-KR" dirty="0"/>
            </a:br>
            <a:r>
              <a:rPr lang="en-US" altLang="ko-KR" dirty="0"/>
              <a:t>btn2 = Button(root, </a:t>
            </a:r>
            <a:r>
              <a:rPr lang="en-US" altLang="ko-KR" dirty="0" err="1"/>
              <a:t>padx</a:t>
            </a:r>
            <a:r>
              <a:rPr lang="en-US" altLang="ko-KR" dirty="0"/>
              <a:t>=5, </a:t>
            </a:r>
            <a:r>
              <a:rPr lang="en-US" altLang="ko-KR" dirty="0" err="1"/>
              <a:t>pady</a:t>
            </a:r>
            <a:r>
              <a:rPr lang="en-US" altLang="ko-KR" dirty="0"/>
              <a:t>=10, text="</a:t>
            </a:r>
            <a:r>
              <a:rPr lang="ko-KR" altLang="en-US" dirty="0"/>
              <a:t>버튼</a:t>
            </a:r>
            <a:r>
              <a:rPr lang="en-US" altLang="ko-KR" dirty="0"/>
              <a:t>2")</a:t>
            </a:r>
          </a:p>
          <a:p>
            <a:r>
              <a:rPr lang="en-US" altLang="ko-KR" dirty="0"/>
              <a:t>btn2.pack()</a:t>
            </a:r>
          </a:p>
          <a:p>
            <a:br>
              <a:rPr lang="en-US" altLang="ko-KR" dirty="0"/>
            </a:br>
            <a:r>
              <a:rPr lang="en-US" altLang="ko-KR" dirty="0"/>
              <a:t>btn3 = Button(root, </a:t>
            </a:r>
            <a:r>
              <a:rPr lang="en-US" altLang="ko-KR" dirty="0" err="1"/>
              <a:t>padx</a:t>
            </a:r>
            <a:r>
              <a:rPr lang="en-US" altLang="ko-KR" dirty="0"/>
              <a:t>=10, </a:t>
            </a:r>
            <a:r>
              <a:rPr lang="en-US" altLang="ko-KR" dirty="0" err="1"/>
              <a:t>pady</a:t>
            </a:r>
            <a:r>
              <a:rPr lang="en-US" altLang="ko-KR" dirty="0"/>
              <a:t>=5, text="</a:t>
            </a:r>
            <a:r>
              <a:rPr lang="ko-KR" altLang="en-US" dirty="0"/>
              <a:t>버튼</a:t>
            </a:r>
            <a:r>
              <a:rPr lang="en-US" altLang="ko-KR" dirty="0"/>
              <a:t>3")</a:t>
            </a:r>
          </a:p>
          <a:p>
            <a:r>
              <a:rPr lang="en-US" altLang="ko-KR" dirty="0"/>
              <a:t>btn3.pack()</a:t>
            </a:r>
          </a:p>
          <a:p>
            <a:br>
              <a:rPr lang="en-US" altLang="ko-KR" dirty="0"/>
            </a:br>
            <a:r>
              <a:rPr lang="en-US" altLang="ko-KR" dirty="0"/>
              <a:t>btn4 = Button(root, width=10, height=3, text="</a:t>
            </a:r>
            <a:r>
              <a:rPr lang="ko-KR" altLang="en-US" dirty="0"/>
              <a:t>버튼</a:t>
            </a:r>
            <a:r>
              <a:rPr lang="en-US" altLang="ko-KR" dirty="0"/>
              <a:t>4")</a:t>
            </a:r>
          </a:p>
          <a:p>
            <a:r>
              <a:rPr lang="en-US" altLang="ko-KR" dirty="0"/>
              <a:t>btn4.pack()</a:t>
            </a:r>
          </a:p>
          <a:p>
            <a:br>
              <a:rPr lang="en-US" altLang="ko-KR" dirty="0"/>
            </a:br>
            <a:r>
              <a:rPr lang="en-US" altLang="ko-KR" dirty="0"/>
              <a:t>btn5 = Button(root, </a:t>
            </a:r>
            <a:r>
              <a:rPr lang="en-US" altLang="ko-KR" dirty="0" err="1"/>
              <a:t>fg</a:t>
            </a:r>
            <a:r>
              <a:rPr lang="en-US" altLang="ko-KR" dirty="0"/>
              <a:t>="red", </a:t>
            </a:r>
            <a:r>
              <a:rPr lang="en-US" altLang="ko-KR" dirty="0" err="1"/>
              <a:t>bg</a:t>
            </a:r>
            <a:r>
              <a:rPr lang="en-US" altLang="ko-KR" dirty="0"/>
              <a:t>="yellow", text="</a:t>
            </a:r>
            <a:r>
              <a:rPr lang="ko-KR" altLang="en-US" dirty="0"/>
              <a:t>버튼</a:t>
            </a:r>
            <a:r>
              <a:rPr lang="en-US" altLang="ko-KR" dirty="0"/>
              <a:t>5")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버튼 </a:t>
            </a:r>
            <a:r>
              <a:rPr lang="ko-KR" altLang="en-US" spc="-50" dirty="0" err="1"/>
              <a:t>만들어보기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01794" y="1172022"/>
            <a:ext cx="6189674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68510" y="1214615"/>
            <a:ext cx="612295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btn5.pack()</a:t>
            </a:r>
          </a:p>
          <a:p>
            <a:br>
              <a:rPr lang="en-US" altLang="ko-KR" dirty="0"/>
            </a:br>
            <a:r>
              <a:rPr lang="en-US" altLang="ko-KR" dirty="0"/>
              <a:t>photo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(file="img.png")</a:t>
            </a:r>
          </a:p>
          <a:p>
            <a:r>
              <a:rPr lang="en-US" altLang="ko-KR" dirty="0"/>
              <a:t>btn6 = Button(root, image=photo)</a:t>
            </a:r>
          </a:p>
          <a:p>
            <a:r>
              <a:rPr lang="en-US" altLang="ko-KR" dirty="0"/>
              <a:t>btn6.pack()</a:t>
            </a:r>
          </a:p>
          <a:p>
            <a:br>
              <a:rPr lang="en-US" altLang="ko-KR" dirty="0"/>
            </a:br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print("</a:t>
            </a:r>
            <a:r>
              <a:rPr lang="ko-KR" altLang="en-US" dirty="0"/>
              <a:t>버튼이 클릭되었어요</a:t>
            </a:r>
            <a:r>
              <a:rPr lang="en-US" altLang="ko-KR" dirty="0"/>
              <a:t>")</a:t>
            </a:r>
          </a:p>
          <a:p>
            <a:br>
              <a:rPr lang="en-US" altLang="ko-KR" dirty="0"/>
            </a:br>
            <a:r>
              <a:rPr lang="en-US" altLang="ko-KR" dirty="0"/>
              <a:t>btn7 = Button(root, text="</a:t>
            </a:r>
            <a:r>
              <a:rPr lang="ko-KR" altLang="en-US" dirty="0"/>
              <a:t>동작하는 버튼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btn7.pack()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704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39"/>
          <a:ext cx="7302472" cy="40730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659207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C21AEC4-80D0-4BF7-995A-070B49C0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59" y="1762298"/>
            <a:ext cx="4405158" cy="35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4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134027" y="826429"/>
            <a:ext cx="5618379" cy="2707002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412744" y="781471"/>
            <a:ext cx="5127595" cy="26289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cv2.imread("apple.jpg",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200:700].copy()</a:t>
            </a:r>
          </a:p>
          <a:p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크기 조절</a:t>
            </a:r>
            <a:r>
              <a:rPr lang="en-US" altLang="ko-KR" spc="-50" dirty="0"/>
              <a:t>(Resize)</a:t>
            </a:r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4C877EF9-40BE-47A7-9B68-475F205B1457}"/>
              </a:ext>
            </a:extLst>
          </p:cNvPr>
          <p:cNvSpPr/>
          <p:nvPr/>
        </p:nvSpPr>
        <p:spPr>
          <a:xfrm>
            <a:off x="134027" y="3578389"/>
            <a:ext cx="5618379" cy="3182923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7F764EA0-5695-4AD3-BACD-1A60EA0E2910}"/>
              </a:ext>
            </a:extLst>
          </p:cNvPr>
          <p:cNvSpPr txBox="1"/>
          <p:nvPr/>
        </p:nvSpPr>
        <p:spPr>
          <a:xfrm>
            <a:off x="412744" y="3533431"/>
            <a:ext cx="5127595" cy="318292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import cv2</a:t>
            </a:r>
          </a:p>
          <a:p>
            <a:endParaRPr lang="en-US" altLang="ko-KR" dirty="0"/>
          </a:p>
          <a:p>
            <a:r>
              <a:rPr lang="en-US" altLang="ko-KR" dirty="0" err="1"/>
              <a:t>src</a:t>
            </a:r>
            <a:r>
              <a:rPr lang="en-US" altLang="ko-KR" dirty="0"/>
              <a:t> = cv2.imread("Image/pawns.jpg", cv2.IMREAD_COLOR)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 = </a:t>
            </a:r>
            <a:r>
              <a:rPr lang="en-US" altLang="ko-KR" dirty="0" err="1"/>
              <a:t>src.copy</a:t>
            </a:r>
            <a:r>
              <a:rPr lang="en-US" altLang="ko-KR" dirty="0"/>
              <a:t>() </a:t>
            </a:r>
          </a:p>
          <a:p>
            <a:r>
              <a:rPr lang="en-US" altLang="ko-KR" dirty="0" err="1"/>
              <a:t>roi</a:t>
            </a:r>
            <a:r>
              <a:rPr lang="en-US" altLang="ko-KR" dirty="0"/>
              <a:t> = </a:t>
            </a:r>
            <a:r>
              <a:rPr lang="en-US" altLang="ko-KR" dirty="0" err="1"/>
              <a:t>src</a:t>
            </a:r>
            <a:r>
              <a:rPr lang="en-US" altLang="ko-KR" dirty="0"/>
              <a:t>[100:600, 200:700]</a:t>
            </a:r>
          </a:p>
          <a:p>
            <a:r>
              <a:rPr lang="en-US" altLang="ko-KR" dirty="0" err="1"/>
              <a:t>dst</a:t>
            </a:r>
            <a:r>
              <a:rPr lang="en-US" altLang="ko-KR" dirty="0"/>
              <a:t>[0:500, 0:500] = </a:t>
            </a:r>
            <a:r>
              <a:rPr lang="en-US" altLang="ko-KR" dirty="0" err="1"/>
              <a:t>roi</a:t>
            </a:r>
            <a:endParaRPr lang="en-US" altLang="ko-KR" dirty="0"/>
          </a:p>
          <a:p>
            <a:r>
              <a:rPr lang="en-US" altLang="ko-KR" dirty="0"/>
              <a:t>cv2.imshow("</a:t>
            </a:r>
            <a:r>
              <a:rPr lang="en-US" altLang="ko-KR" dirty="0" err="1"/>
              <a:t>src</a:t>
            </a:r>
            <a:r>
              <a:rPr lang="en-US" altLang="ko-KR" dirty="0"/>
              <a:t>", </a:t>
            </a:r>
            <a:r>
              <a:rPr lang="en-US" altLang="ko-KR" dirty="0" err="1"/>
              <a:t>src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cv2.imshow("</a:t>
            </a:r>
            <a:r>
              <a:rPr lang="en-US" altLang="ko-KR" dirty="0" err="1"/>
              <a:t>dst</a:t>
            </a:r>
            <a:r>
              <a:rPr lang="en-US" altLang="ko-KR" dirty="0"/>
              <a:t>", </a:t>
            </a:r>
            <a:r>
              <a:rPr lang="en-US" altLang="ko-KR" dirty="0" err="1"/>
              <a:t>dst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cv2.waitKey()</a:t>
            </a:r>
          </a:p>
          <a:p>
            <a:r>
              <a:rPr lang="en-US" altLang="ko-KR" dirty="0"/>
              <a:t>cv2.destroyAllWindows()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D663C-407A-4795-89D9-E8C8A109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122" y="1928559"/>
            <a:ext cx="7044851" cy="404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라벨 붙이기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A4FCECD-7127-419B-9604-A2E0D33C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644" y="1946041"/>
            <a:ext cx="3489873" cy="27996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559D1D-ADA0-41F5-BC4E-8A09FF73B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69" y="1957331"/>
            <a:ext cx="3462910" cy="27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5480675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01391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</a:t>
            </a:r>
          </a:p>
          <a:p>
            <a:br>
              <a:rPr lang="en-US" altLang="ko-KR" dirty="0"/>
            </a:br>
            <a:r>
              <a:rPr lang="en-US" altLang="ko-KR" dirty="0"/>
              <a:t>label1 = Label(root, text="</a:t>
            </a:r>
            <a:r>
              <a:rPr lang="ko-KR" altLang="en-US" dirty="0"/>
              <a:t>안녕하세요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label1.pack()</a:t>
            </a:r>
          </a:p>
          <a:p>
            <a:br>
              <a:rPr lang="en-US" altLang="ko-KR" dirty="0"/>
            </a:br>
            <a:r>
              <a:rPr lang="en-US" altLang="ko-KR" dirty="0"/>
              <a:t>photo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(file="img.png")</a:t>
            </a:r>
          </a:p>
          <a:p>
            <a:r>
              <a:rPr lang="en-US" altLang="ko-KR" dirty="0"/>
              <a:t>label2 = Label(root, image=photo)</a:t>
            </a:r>
          </a:p>
          <a:p>
            <a:r>
              <a:rPr lang="en-US" altLang="ko-KR" dirty="0"/>
              <a:t>label2.pack()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라벨 붙이기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5801794" y="1172022"/>
            <a:ext cx="6189674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868510" y="1214615"/>
            <a:ext cx="49807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 change():</a:t>
            </a:r>
          </a:p>
          <a:p>
            <a:r>
              <a:rPr lang="en-US" altLang="ko-KR" dirty="0"/>
              <a:t>    label1.config(text="</a:t>
            </a:r>
            <a:r>
              <a:rPr lang="ko-KR" altLang="en-US" dirty="0"/>
              <a:t>또 만나요</a:t>
            </a:r>
            <a:r>
              <a:rPr lang="en-US" altLang="ko-KR" dirty="0"/>
              <a:t>")</a:t>
            </a:r>
          </a:p>
          <a:p>
            <a:br>
              <a:rPr lang="en-US" altLang="ko-KR" dirty="0"/>
            </a:br>
            <a:r>
              <a:rPr lang="en-US" altLang="ko-KR" dirty="0"/>
              <a:t>    global photo2</a:t>
            </a:r>
          </a:p>
          <a:p>
            <a:r>
              <a:rPr lang="en-US" altLang="ko-KR" dirty="0"/>
              <a:t>    photo2 = </a:t>
            </a:r>
            <a:r>
              <a:rPr lang="en-US" altLang="ko-KR" dirty="0" err="1"/>
              <a:t>PhotoImage</a:t>
            </a:r>
            <a:r>
              <a:rPr lang="en-US" altLang="ko-KR" dirty="0"/>
              <a:t>(file="img2.png")</a:t>
            </a:r>
          </a:p>
          <a:p>
            <a:r>
              <a:rPr lang="en-US" altLang="ko-KR" dirty="0"/>
              <a:t>    label2.config(image=photo2)</a:t>
            </a:r>
          </a:p>
          <a:p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command=change)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383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텍스트 입력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6E09B5D-5675-4489-8693-AD3FCCB0C09A}"/>
              </a:ext>
            </a:extLst>
          </p:cNvPr>
          <p:cNvGraphicFramePr>
            <a:graphicFrameLocks noGrp="1"/>
          </p:cNvGraphicFramePr>
          <p:nvPr/>
        </p:nvGraphicFramePr>
        <p:xfrm>
          <a:off x="1941281" y="1288640"/>
          <a:ext cx="7302472" cy="3925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472">
                  <a:extLst>
                    <a:ext uri="{9D8B030D-6E8A-4147-A177-3AD203B41FA5}">
                      <a16:colId xmlns:a16="http://schemas.microsoft.com/office/drawing/2014/main" val="3456788239"/>
                    </a:ext>
                  </a:extLst>
                </a:gridCol>
              </a:tblGrid>
              <a:tr h="398844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ː ː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실행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200" dirty="0" err="1">
                          <a:solidFill>
                            <a:srgbClr val="FFFFFF"/>
                          </a:solidFill>
                          <a:latin typeface="Arial Unicode MS"/>
                          <a:cs typeface="Arial Unicode MS"/>
                        </a:rPr>
                        <a:t>결과</a:t>
                      </a:r>
                      <a:endParaRPr sz="12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18B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542485"/>
                  </a:ext>
                </a:extLst>
              </a:tr>
              <a:tr h="3526478">
                <a:tc>
                  <a:txBody>
                    <a:bodyPr/>
                    <a:lstStyle/>
                    <a:p>
                      <a:pPr marL="144145" marR="1678305" indent="-6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800" dirty="0">
                        <a:latin typeface="Arial Unicode MS"/>
                        <a:cs typeface="Arial Unicode MS"/>
                      </a:endParaRPr>
                    </a:p>
                  </a:txBody>
                  <a:tcPr marL="0" marR="0" marT="5969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0878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546D2CCE-0BA8-4BFB-8D18-6A81A19E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07" y="2100466"/>
            <a:ext cx="2881561" cy="23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8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F935D878-D93A-497E-AC5B-22B56E179BEB}"/>
              </a:ext>
            </a:extLst>
          </p:cNvPr>
          <p:cNvSpPr/>
          <p:nvPr/>
        </p:nvSpPr>
        <p:spPr>
          <a:xfrm>
            <a:off x="200532" y="1172022"/>
            <a:ext cx="4479533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00A901E-FCC8-4B9A-B84A-0B3FB5EE3464}"/>
              </a:ext>
            </a:extLst>
          </p:cNvPr>
          <p:cNvSpPr/>
          <p:nvPr/>
        </p:nvSpPr>
        <p:spPr>
          <a:xfrm>
            <a:off x="634709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4CCDA6C6-2EDD-4D44-B201-64041A8A60FB}"/>
              </a:ext>
            </a:extLst>
          </p:cNvPr>
          <p:cNvSpPr/>
          <p:nvPr/>
        </p:nvSpPr>
        <p:spPr>
          <a:xfrm>
            <a:off x="6108606" y="1633360"/>
            <a:ext cx="0" cy="4010025"/>
          </a:xfrm>
          <a:custGeom>
            <a:avLst/>
            <a:gdLst/>
            <a:ahLst/>
            <a:cxnLst/>
            <a:rect l="l" t="t" r="r" b="b"/>
            <a:pathLst>
              <a:path h="4010025">
                <a:moveTo>
                  <a:pt x="0" y="0"/>
                </a:moveTo>
                <a:lnTo>
                  <a:pt x="0" y="4009504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4E2712A-DCBA-49B7-9AB1-4D41D457D3D7}"/>
              </a:ext>
            </a:extLst>
          </p:cNvPr>
          <p:cNvSpPr/>
          <p:nvPr/>
        </p:nvSpPr>
        <p:spPr>
          <a:xfrm>
            <a:off x="631534" y="1636535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2DE5FCB2-3556-493B-828D-21139AA29959}"/>
              </a:ext>
            </a:extLst>
          </p:cNvPr>
          <p:cNvSpPr/>
          <p:nvPr/>
        </p:nvSpPr>
        <p:spPr>
          <a:xfrm>
            <a:off x="631534" y="5639693"/>
            <a:ext cx="5480685" cy="0"/>
          </a:xfrm>
          <a:custGeom>
            <a:avLst/>
            <a:gdLst/>
            <a:ahLst/>
            <a:cxnLst/>
            <a:rect l="l" t="t" r="r" b="b"/>
            <a:pathLst>
              <a:path w="5480685">
                <a:moveTo>
                  <a:pt x="0" y="0"/>
                </a:moveTo>
                <a:lnTo>
                  <a:pt x="5480253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7D407415-777E-40AF-AF4B-AFFC57B0F230}"/>
              </a:ext>
            </a:extLst>
          </p:cNvPr>
          <p:cNvSpPr txBox="1"/>
          <p:nvPr/>
        </p:nvSpPr>
        <p:spPr>
          <a:xfrm>
            <a:off x="323358" y="1259807"/>
            <a:ext cx="6558701" cy="4290918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r>
              <a:rPr lang="en-US" altLang="ko-KR" dirty="0"/>
              <a:t>from </a:t>
            </a:r>
            <a:r>
              <a:rPr lang="en-US" altLang="ko-KR" dirty="0" err="1"/>
              <a:t>tkinter</a:t>
            </a:r>
            <a:r>
              <a:rPr lang="en-US" altLang="ko-KR" dirty="0"/>
              <a:t> import *</a:t>
            </a:r>
          </a:p>
          <a:p>
            <a:br>
              <a:rPr lang="en-US" altLang="ko-KR" dirty="0"/>
            </a:br>
            <a:r>
              <a:rPr lang="en-US" altLang="ko-KR" dirty="0"/>
              <a:t>root = Tk()</a:t>
            </a:r>
          </a:p>
          <a:p>
            <a:r>
              <a:rPr lang="en-US" altLang="ko-KR" dirty="0" err="1"/>
              <a:t>root.title</a:t>
            </a:r>
            <a:r>
              <a:rPr lang="en-US" altLang="ko-KR" dirty="0"/>
              <a:t>("</a:t>
            </a:r>
            <a:r>
              <a:rPr lang="en-US" altLang="ko-KR" dirty="0" err="1"/>
              <a:t>Nado</a:t>
            </a:r>
            <a:r>
              <a:rPr lang="en-US" altLang="ko-KR" dirty="0"/>
              <a:t> GUI")</a:t>
            </a:r>
          </a:p>
          <a:p>
            <a:r>
              <a:rPr lang="en-US" altLang="ko-KR" dirty="0" err="1"/>
              <a:t>root.geometry</a:t>
            </a:r>
            <a:r>
              <a:rPr lang="en-US" altLang="ko-KR" dirty="0"/>
              <a:t>("640x480") # </a:t>
            </a:r>
            <a:r>
              <a:rPr lang="ko-KR" altLang="en-US" dirty="0"/>
              <a:t>가로 * 세로</a:t>
            </a:r>
          </a:p>
          <a:p>
            <a:br>
              <a:rPr lang="ko-KR" altLang="en-US" dirty="0"/>
            </a:br>
            <a:r>
              <a:rPr lang="en-US" altLang="ko-KR" dirty="0"/>
              <a:t>txt = Text(root, width=30, height=5)</a:t>
            </a:r>
          </a:p>
          <a:p>
            <a:r>
              <a:rPr lang="en-US" altLang="ko-KR" dirty="0" err="1"/>
              <a:t>txt.pack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txt.insert</a:t>
            </a:r>
            <a:r>
              <a:rPr lang="en-US" altLang="ko-KR" dirty="0"/>
              <a:t>(END, "</a:t>
            </a:r>
            <a:r>
              <a:rPr lang="ko-KR" altLang="en-US" dirty="0"/>
              <a:t>글자를 입력하세요</a:t>
            </a:r>
            <a:r>
              <a:rPr lang="en-US" altLang="ko-KR" dirty="0"/>
              <a:t>")</a:t>
            </a:r>
          </a:p>
          <a:p>
            <a:br>
              <a:rPr lang="en-US" altLang="ko-KR" dirty="0"/>
            </a:br>
            <a:r>
              <a:rPr lang="en-US" altLang="ko-KR" dirty="0"/>
              <a:t>e = Entry(root, width=30)</a:t>
            </a:r>
          </a:p>
          <a:p>
            <a:r>
              <a:rPr lang="en-US" altLang="ko-KR" dirty="0" err="1"/>
              <a:t>e.pack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e.insert</a:t>
            </a:r>
            <a:r>
              <a:rPr lang="en-US" altLang="ko-KR" dirty="0"/>
              <a:t>(0, "</a:t>
            </a:r>
            <a:r>
              <a:rPr lang="ko-KR" altLang="en-US" dirty="0"/>
              <a:t>한 줄만 입력해요</a:t>
            </a:r>
            <a:r>
              <a:rPr lang="en-US" altLang="ko-KR" dirty="0"/>
              <a:t>")</a:t>
            </a:r>
          </a:p>
          <a:p>
            <a:br>
              <a:rPr lang="en-US" altLang="ko-KR" dirty="0"/>
            </a:br>
            <a:endParaRPr lang="en-US" altLang="ko-KR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ACE4083B-9AD4-407D-89DB-CF8434FE9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787" y="57135"/>
            <a:ext cx="91969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50" dirty="0"/>
              <a:t>텍스트 입력</a:t>
            </a:r>
            <a:endParaRPr spc="-50" dirty="0"/>
          </a:p>
        </p:txBody>
      </p:sp>
      <p:sp>
        <p:nvSpPr>
          <p:cNvPr id="21" name="object 3">
            <a:extLst>
              <a:ext uri="{FF2B5EF4-FFF2-40B4-BE49-F238E27FC236}">
                <a16:creationId xmlns:a16="http://schemas.microsoft.com/office/drawing/2014/main" id="{6928F275-549B-46F1-842C-AB0E52AB3B7E}"/>
              </a:ext>
            </a:extLst>
          </p:cNvPr>
          <p:cNvSpPr/>
          <p:nvPr/>
        </p:nvSpPr>
        <p:spPr>
          <a:xfrm>
            <a:off x="549275" y="826429"/>
            <a:ext cx="11642725" cy="0"/>
          </a:xfrm>
          <a:custGeom>
            <a:avLst/>
            <a:gdLst/>
            <a:ahLst/>
            <a:cxnLst/>
            <a:rect l="l" t="t" r="r" b="b"/>
            <a:pathLst>
              <a:path w="11642725">
                <a:moveTo>
                  <a:pt x="0" y="0"/>
                </a:moveTo>
                <a:lnTo>
                  <a:pt x="11642458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CBE81C76-33F8-423B-B2E7-58643A74939C}"/>
              </a:ext>
            </a:extLst>
          </p:cNvPr>
          <p:cNvSpPr/>
          <p:nvPr/>
        </p:nvSpPr>
        <p:spPr>
          <a:xfrm>
            <a:off x="479246" y="781471"/>
            <a:ext cx="89915" cy="89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ED38AF38-0C49-4BA3-BCBF-FB2B4737878B}"/>
              </a:ext>
            </a:extLst>
          </p:cNvPr>
          <p:cNvSpPr/>
          <p:nvPr/>
        </p:nvSpPr>
        <p:spPr>
          <a:xfrm>
            <a:off x="4988241" y="1172022"/>
            <a:ext cx="7003227" cy="4932698"/>
          </a:xfrm>
          <a:custGeom>
            <a:avLst/>
            <a:gdLst/>
            <a:ahLst/>
            <a:cxnLst/>
            <a:rect l="l" t="t" r="r" b="b"/>
            <a:pathLst>
              <a:path w="5311775" h="4003675">
                <a:moveTo>
                  <a:pt x="0" y="0"/>
                </a:moveTo>
                <a:lnTo>
                  <a:pt x="5311343" y="0"/>
                </a:lnTo>
                <a:lnTo>
                  <a:pt x="5311343" y="4003154"/>
                </a:lnTo>
                <a:lnTo>
                  <a:pt x="0" y="40031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0BB8-B5D8-4A32-ADFD-314893ACDA3B}"/>
              </a:ext>
            </a:extLst>
          </p:cNvPr>
          <p:cNvSpPr txBox="1"/>
          <p:nvPr/>
        </p:nvSpPr>
        <p:spPr>
          <a:xfrm>
            <a:off x="5179760" y="1308232"/>
            <a:ext cx="66888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 </a:t>
            </a:r>
            <a:r>
              <a:rPr lang="en-US" altLang="ko-KR" dirty="0" err="1"/>
              <a:t>btncmd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    # </a:t>
            </a:r>
            <a:r>
              <a:rPr lang="ko-KR" altLang="en-US" dirty="0"/>
              <a:t>내용 출력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txt.get</a:t>
            </a:r>
            <a:r>
              <a:rPr lang="en-US" altLang="ko-KR" dirty="0"/>
              <a:t>("1.0", END)) # 1 : </a:t>
            </a:r>
            <a:r>
              <a:rPr lang="ko-KR" altLang="en-US" dirty="0"/>
              <a:t>첫번째 라인</a:t>
            </a:r>
            <a:r>
              <a:rPr lang="en-US" altLang="ko-KR" dirty="0"/>
              <a:t>, 0 : 0</a:t>
            </a:r>
            <a:r>
              <a:rPr lang="ko-KR" altLang="en-US" dirty="0"/>
              <a:t>번째 </a:t>
            </a:r>
            <a:r>
              <a:rPr lang="en-US" altLang="ko-KR" dirty="0"/>
              <a:t>column </a:t>
            </a:r>
            <a:r>
              <a:rPr lang="ko-KR" altLang="en-US" dirty="0"/>
              <a:t>위치</a:t>
            </a:r>
          </a:p>
          <a:p>
            <a:r>
              <a:rPr lang="ko-KR" altLang="en-US" dirty="0"/>
              <a:t>    </a:t>
            </a:r>
            <a:r>
              <a:rPr lang="en-US" altLang="ko-KR" dirty="0"/>
              <a:t>print(</a:t>
            </a:r>
            <a:r>
              <a:rPr lang="en-US" altLang="ko-KR" dirty="0" err="1"/>
              <a:t>e.get</a:t>
            </a:r>
            <a:r>
              <a:rPr lang="en-US" altLang="ko-KR" dirty="0"/>
              <a:t>())</a:t>
            </a:r>
          </a:p>
          <a:p>
            <a:br>
              <a:rPr lang="en-US" altLang="ko-KR" dirty="0"/>
            </a:br>
            <a:r>
              <a:rPr lang="en-US" altLang="ko-KR" dirty="0"/>
              <a:t>    # </a:t>
            </a:r>
            <a:r>
              <a:rPr lang="ko-KR" altLang="en-US" dirty="0"/>
              <a:t>내용 삭제</a:t>
            </a:r>
          </a:p>
          <a:p>
            <a:r>
              <a:rPr lang="ko-KR" altLang="en-US" dirty="0"/>
              <a:t>    </a:t>
            </a:r>
            <a:r>
              <a:rPr lang="en-US" altLang="ko-KR" dirty="0" err="1"/>
              <a:t>txt.delete</a:t>
            </a:r>
            <a:r>
              <a:rPr lang="en-US" altLang="ko-KR" dirty="0"/>
              <a:t>("1.0", END)</a:t>
            </a:r>
          </a:p>
          <a:p>
            <a:r>
              <a:rPr lang="en-US" altLang="ko-KR" dirty="0"/>
              <a:t>    </a:t>
            </a:r>
            <a:r>
              <a:rPr lang="en-US" altLang="ko-KR" dirty="0" err="1"/>
              <a:t>e.delete</a:t>
            </a:r>
            <a:r>
              <a:rPr lang="en-US" altLang="ko-KR" dirty="0"/>
              <a:t>(0, END)</a:t>
            </a:r>
          </a:p>
          <a:p>
            <a:br>
              <a:rPr lang="en-US" altLang="ko-KR" dirty="0"/>
            </a:br>
            <a:r>
              <a:rPr lang="en-US" altLang="ko-KR" dirty="0" err="1"/>
              <a:t>btn</a:t>
            </a:r>
            <a:r>
              <a:rPr lang="en-US" altLang="ko-KR" dirty="0"/>
              <a:t> = Button(root, text="</a:t>
            </a:r>
            <a:r>
              <a:rPr lang="ko-KR" altLang="en-US" dirty="0"/>
              <a:t>클릭</a:t>
            </a:r>
            <a:r>
              <a:rPr lang="en-US" altLang="ko-KR" dirty="0"/>
              <a:t>", command=</a:t>
            </a:r>
            <a:r>
              <a:rPr lang="en-US" altLang="ko-KR" dirty="0" err="1"/>
              <a:t>btncmd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btn.pack</a:t>
            </a:r>
            <a:r>
              <a:rPr lang="en-US" altLang="ko-KR" dirty="0"/>
              <a:t>()</a:t>
            </a:r>
          </a:p>
          <a:p>
            <a:br>
              <a:rPr lang="en-US" altLang="ko-KR" dirty="0"/>
            </a:br>
            <a:r>
              <a:rPr lang="en-US" altLang="ko-KR" dirty="0" err="1"/>
              <a:t>root.mainloop</a:t>
            </a:r>
            <a:r>
              <a:rPr lang="en-US" altLang="ko-K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6155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6425</Words>
  <Application>Microsoft Office PowerPoint</Application>
  <PresentationFormat>와이드스크린</PresentationFormat>
  <Paragraphs>627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Apple SD Gothic Neo</vt:lpstr>
      <vt:lpstr>Arial Unicode MS</vt:lpstr>
      <vt:lpstr>맑은 고딕</vt:lpstr>
      <vt:lpstr>배달의민족 을지로체 TTF</vt:lpstr>
      <vt:lpstr>배달의민족 한나체 Pro</vt:lpstr>
      <vt:lpstr>Arial</vt:lpstr>
      <vt:lpstr>Calibri</vt:lpstr>
      <vt:lpstr>Office Theme</vt:lpstr>
      <vt:lpstr>Office 테마</vt:lpstr>
      <vt:lpstr>PowerPoint 프레젠테이션</vt:lpstr>
      <vt:lpstr>PowerPoint 프레젠테이션</vt:lpstr>
      <vt:lpstr>프로그램 창 만들어보기</vt:lpstr>
      <vt:lpstr>버튼 만들어보기</vt:lpstr>
      <vt:lpstr>버튼 만들어보기</vt:lpstr>
      <vt:lpstr>라벨 붙이기</vt:lpstr>
      <vt:lpstr>라벨 붙이기</vt:lpstr>
      <vt:lpstr>텍스트 입력</vt:lpstr>
      <vt:lpstr>텍스트 입력</vt:lpstr>
      <vt:lpstr>리스트 박스</vt:lpstr>
      <vt:lpstr>리스트 박스</vt:lpstr>
      <vt:lpstr>체크 박스</vt:lpstr>
      <vt:lpstr>체크 박스</vt:lpstr>
      <vt:lpstr>라디오 버튼</vt:lpstr>
      <vt:lpstr>라디오 버튼</vt:lpstr>
      <vt:lpstr>콤보 박스</vt:lpstr>
      <vt:lpstr>콤보 박스</vt:lpstr>
      <vt:lpstr>Progress Bar</vt:lpstr>
      <vt:lpstr>Progress Bar</vt:lpstr>
      <vt:lpstr>메뉴 추가</vt:lpstr>
      <vt:lpstr>메뉴 추가</vt:lpstr>
      <vt:lpstr>메시지 박스</vt:lpstr>
      <vt:lpstr>PowerPoint 프레젠테이션</vt:lpstr>
      <vt:lpstr>프레임으로 구분하기</vt:lpstr>
      <vt:lpstr>프레임으로 구분하기</vt:lpstr>
      <vt:lpstr>스크롤바</vt:lpstr>
      <vt:lpstr>스크롤바</vt:lpstr>
      <vt:lpstr>그리드</vt:lpstr>
      <vt:lpstr>그리드</vt:lpstr>
      <vt:lpstr>그리드</vt:lpstr>
      <vt:lpstr>그리드</vt:lpstr>
      <vt:lpstr>메모장 만들기</vt:lpstr>
      <vt:lpstr>PowerPoint 프레젠테이션</vt:lpstr>
      <vt:lpstr>스크롤바</vt:lpstr>
      <vt:lpstr>스크롤바</vt:lpstr>
      <vt:lpstr>Tkinter + OpenCV</vt:lpstr>
      <vt:lpstr>Tkinter + OpenCV</vt:lpstr>
      <vt:lpstr>OpenCV 설치</vt:lpstr>
      <vt:lpstr>OpenCV 설치</vt:lpstr>
      <vt:lpstr>이미지 불러오기</vt:lpstr>
      <vt:lpstr>이미지 불러오기</vt:lpstr>
      <vt:lpstr>대칭 (Flip, Symmetry)</vt:lpstr>
      <vt:lpstr>대칭 (Flip, Symmetry)</vt:lpstr>
      <vt:lpstr>회전 (Rotate)</vt:lpstr>
      <vt:lpstr>회전 (Rotate)</vt:lpstr>
      <vt:lpstr>이미지 피라미드(Image Pyramid)</vt:lpstr>
      <vt:lpstr>이미지 피라미드(Image Pyramid)</vt:lpstr>
      <vt:lpstr>크기 조절(Resize)</vt:lpstr>
      <vt:lpstr>크기 조절(Resize)</vt:lpstr>
      <vt:lpstr>크기 조절(Resize)</vt:lpstr>
      <vt:lpstr>크기 조절(Resize)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 myungjin</dc:creator>
  <cp:lastModifiedBy>bae myungjin</cp:lastModifiedBy>
  <cp:revision>58</cp:revision>
  <dcterms:created xsi:type="dcterms:W3CDTF">2020-08-09T18:35:56Z</dcterms:created>
  <dcterms:modified xsi:type="dcterms:W3CDTF">2021-03-15T09:03:38Z</dcterms:modified>
</cp:coreProperties>
</file>